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sldIdLst>
    <p:sldId id="263" r:id="rId2"/>
    <p:sldId id="272" r:id="rId3"/>
    <p:sldId id="283" r:id="rId4"/>
    <p:sldId id="282" r:id="rId5"/>
    <p:sldId id="310" r:id="rId6"/>
    <p:sldId id="286" r:id="rId7"/>
    <p:sldId id="311" r:id="rId8"/>
    <p:sldId id="312" r:id="rId9"/>
    <p:sldId id="313" r:id="rId10"/>
    <p:sldId id="314" r:id="rId11"/>
    <p:sldId id="317" r:id="rId12"/>
    <p:sldId id="315" r:id="rId13"/>
    <p:sldId id="316" r:id="rId14"/>
    <p:sldId id="269" r:id="rId15"/>
    <p:sldId id="270" r:id="rId16"/>
    <p:sldId id="289" r:id="rId17"/>
    <p:sldId id="291" r:id="rId18"/>
    <p:sldId id="292" r:id="rId19"/>
    <p:sldId id="301" r:id="rId20"/>
    <p:sldId id="308" r:id="rId21"/>
    <p:sldId id="309" r:id="rId22"/>
    <p:sldId id="303" r:id="rId23"/>
    <p:sldId id="305" r:id="rId24"/>
    <p:sldId id="306" r:id="rId25"/>
    <p:sldId id="258" r:id="rId26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676"/>
    <a:srgbClr val="000099"/>
    <a:srgbClr val="FFFF00"/>
    <a:srgbClr val="7A0C6A"/>
    <a:srgbClr val="85D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144E4-1A38-4D70-95C2-FCD44AAD6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6AB8E-10E1-4136-8AA8-58B98F7114D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Руководитель</a:t>
          </a:r>
          <a:r>
            <a:rPr lang="ru-RU" sz="1800" b="1" baseline="0" dirty="0">
              <a:latin typeface="Times New Roman" pitchFamily="18" charset="0"/>
              <a:cs typeface="Times New Roman" pitchFamily="18" charset="0"/>
            </a:rPr>
            <a:t> ОУ</a:t>
          </a:r>
        </a:p>
        <a:p>
          <a:r>
            <a:rPr lang="ru-RU" sz="1800" b="1" baseline="0" dirty="0">
              <a:latin typeface="Times New Roman" pitchFamily="18" charset="0"/>
              <a:cs typeface="Times New Roman" pitchFamily="18" charset="0"/>
            </a:rPr>
            <a:t>(ст. 214, 214.2 ТК РФ)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4AD720C-C60C-4C53-93D2-6D4157467E53}" type="parTrans" cxnId="{720BF6D6-A355-4AFB-B4B2-26C291F33D20}">
      <dgm:prSet/>
      <dgm:spPr/>
      <dgm:t>
        <a:bodyPr/>
        <a:lstStyle/>
        <a:p>
          <a:endParaRPr lang="ru-RU"/>
        </a:p>
      </dgm:t>
    </dgm:pt>
    <dgm:pt modelId="{3588200E-40FE-4E0C-BE2C-85F2D1721E66}" type="sibTrans" cxnId="{720BF6D6-A355-4AFB-B4B2-26C291F33D20}">
      <dgm:prSet/>
      <dgm:spPr/>
      <dgm:t>
        <a:bodyPr/>
        <a:lstStyle/>
        <a:p>
          <a:endParaRPr lang="ru-RU"/>
        </a:p>
      </dgm:t>
    </dgm:pt>
    <dgm:pt modelId="{ED870EBF-FE8A-4E2A-BAB3-7F49C005162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Ответственное лицо 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за охрану труда,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комитет (комиссия) по охране труда</a:t>
          </a:r>
        </a:p>
      </dgm:t>
    </dgm:pt>
    <dgm:pt modelId="{1DB2327C-32F6-47C5-8CFF-1E97DAEC46DE}" type="parTrans" cxnId="{7570F975-65FF-481A-A0BA-6233E8D67C7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77A3671-CA16-4016-97AD-91D9B52E2411}" type="sibTrans" cxnId="{7570F975-65FF-481A-A0BA-6233E8D67C74}">
      <dgm:prSet/>
      <dgm:spPr/>
      <dgm:t>
        <a:bodyPr/>
        <a:lstStyle/>
        <a:p>
          <a:endParaRPr lang="ru-RU"/>
        </a:p>
      </dgm:t>
    </dgm:pt>
    <dgm:pt modelId="{5BBB73DE-5B68-4843-BAFA-9BEC232D19F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Профсоюзный комитет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(ст. 370 ТК РФ)</a:t>
          </a:r>
        </a:p>
      </dgm:t>
    </dgm:pt>
    <dgm:pt modelId="{E37DAA9F-EBBF-4119-8CC4-2FC0BD0F9F0B}" type="parTrans" cxnId="{2EC27AE0-D0AD-439C-8B46-648DD9A5656F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2349A01-17DD-4B75-AD22-6214A30BF58E}" type="sibTrans" cxnId="{2EC27AE0-D0AD-439C-8B46-648DD9A5656F}">
      <dgm:prSet/>
      <dgm:spPr/>
      <dgm:t>
        <a:bodyPr/>
        <a:lstStyle/>
        <a:p>
          <a:endParaRPr lang="ru-RU"/>
        </a:p>
      </dgm:t>
    </dgm:pt>
    <dgm:pt modelId="{C79FBB7C-5428-4236-97A4-F1EC77B55E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Уполномоченное лицо по ОТ 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(ст. 370 ТК РФ)</a:t>
          </a:r>
        </a:p>
      </dgm:t>
    </dgm:pt>
    <dgm:pt modelId="{ACCA447B-35F8-421F-A423-0693230B12F0}" type="parTrans" cxnId="{DB7DE6C8-0368-4062-9B0B-008FFB36806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CD31333-FEE6-47FA-AA95-9737C74FFAE5}" type="sibTrans" cxnId="{DB7DE6C8-0368-4062-9B0B-008FFB368067}">
      <dgm:prSet/>
      <dgm:spPr/>
      <dgm:t>
        <a:bodyPr/>
        <a:lstStyle/>
        <a:p>
          <a:endParaRPr lang="ru-RU"/>
        </a:p>
      </dgm:t>
    </dgm:pt>
    <dgm:pt modelId="{738C6A25-68BF-4778-BD08-0782433BA5CF}" type="pres">
      <dgm:prSet presAssocID="{342144E4-1A38-4D70-95C2-FCD44AAD6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5D419D-C315-434D-A802-B54BEB1E8C83}" type="pres">
      <dgm:prSet presAssocID="{ACB6AB8E-10E1-4136-8AA8-58B98F7114DD}" presName="hierRoot1" presStyleCnt="0">
        <dgm:presLayoutVars>
          <dgm:hierBranch val="init"/>
        </dgm:presLayoutVars>
      </dgm:prSet>
      <dgm:spPr/>
    </dgm:pt>
    <dgm:pt modelId="{9BEC36FD-B0B2-4E35-9006-DA80872E9E0B}" type="pres">
      <dgm:prSet presAssocID="{ACB6AB8E-10E1-4136-8AA8-58B98F7114DD}" presName="rootComposite1" presStyleCnt="0"/>
      <dgm:spPr/>
    </dgm:pt>
    <dgm:pt modelId="{60A68F6A-BFDC-405A-B8D9-1783BAD3769C}" type="pres">
      <dgm:prSet presAssocID="{ACB6AB8E-10E1-4136-8AA8-58B98F7114DD}" presName="rootText1" presStyleLbl="node0" presStyleIdx="0" presStyleCnt="1" custScaleX="136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CC625-0566-44E4-8C36-B09F49D34EE8}" type="pres">
      <dgm:prSet presAssocID="{ACB6AB8E-10E1-4136-8AA8-58B98F7114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C80612-B8BC-45D9-9784-BCB3B8528C7E}" type="pres">
      <dgm:prSet presAssocID="{ACB6AB8E-10E1-4136-8AA8-58B98F7114DD}" presName="hierChild2" presStyleCnt="0"/>
      <dgm:spPr/>
    </dgm:pt>
    <dgm:pt modelId="{58E21866-6134-4A38-B484-FD9B401BFD68}" type="pres">
      <dgm:prSet presAssocID="{1DB2327C-32F6-47C5-8CFF-1E97DAEC46D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2C95BA2-CE33-4087-979C-73BA918E0E97}" type="pres">
      <dgm:prSet presAssocID="{ED870EBF-FE8A-4E2A-BAB3-7F49C0051621}" presName="hierRoot2" presStyleCnt="0">
        <dgm:presLayoutVars>
          <dgm:hierBranch val="init"/>
        </dgm:presLayoutVars>
      </dgm:prSet>
      <dgm:spPr/>
    </dgm:pt>
    <dgm:pt modelId="{8EEC2F25-A739-4E3E-B13F-3E947FFF6B41}" type="pres">
      <dgm:prSet presAssocID="{ED870EBF-FE8A-4E2A-BAB3-7F49C0051621}" presName="rootComposite" presStyleCnt="0"/>
      <dgm:spPr/>
    </dgm:pt>
    <dgm:pt modelId="{CBD549DC-FD24-4365-8506-7A00F56147DF}" type="pres">
      <dgm:prSet presAssocID="{ED870EBF-FE8A-4E2A-BAB3-7F49C005162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65FCB-072A-41A4-82CB-A1525D2AC81F}" type="pres">
      <dgm:prSet presAssocID="{ED870EBF-FE8A-4E2A-BAB3-7F49C0051621}" presName="rootConnector" presStyleLbl="node2" presStyleIdx="0" presStyleCnt="3"/>
      <dgm:spPr/>
      <dgm:t>
        <a:bodyPr/>
        <a:lstStyle/>
        <a:p>
          <a:endParaRPr lang="ru-RU"/>
        </a:p>
      </dgm:t>
    </dgm:pt>
    <dgm:pt modelId="{43C37B2F-FF0F-4274-B62A-F9BB53FBFB3F}" type="pres">
      <dgm:prSet presAssocID="{ED870EBF-FE8A-4E2A-BAB3-7F49C0051621}" presName="hierChild4" presStyleCnt="0"/>
      <dgm:spPr/>
    </dgm:pt>
    <dgm:pt modelId="{8651CF9D-2BC2-4FF2-89C5-CC094D830FC3}" type="pres">
      <dgm:prSet presAssocID="{ED870EBF-FE8A-4E2A-BAB3-7F49C0051621}" presName="hierChild5" presStyleCnt="0"/>
      <dgm:spPr/>
    </dgm:pt>
    <dgm:pt modelId="{89DC1ADB-601C-4D56-B117-6DEB8C518835}" type="pres">
      <dgm:prSet presAssocID="{E37DAA9F-EBBF-4119-8CC4-2FC0BD0F9F0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AEC941B-AD9B-405E-ABB4-339F4D4345BC}" type="pres">
      <dgm:prSet presAssocID="{5BBB73DE-5B68-4843-BAFA-9BEC232D19F9}" presName="hierRoot2" presStyleCnt="0">
        <dgm:presLayoutVars>
          <dgm:hierBranch val="init"/>
        </dgm:presLayoutVars>
      </dgm:prSet>
      <dgm:spPr/>
    </dgm:pt>
    <dgm:pt modelId="{C768CE8E-FA21-45D7-93F1-2B1F255A409F}" type="pres">
      <dgm:prSet presAssocID="{5BBB73DE-5B68-4843-BAFA-9BEC232D19F9}" presName="rootComposite" presStyleCnt="0"/>
      <dgm:spPr/>
    </dgm:pt>
    <dgm:pt modelId="{C80AED12-3AA0-44E8-B356-8A5217865331}" type="pres">
      <dgm:prSet presAssocID="{5BBB73DE-5B68-4843-BAFA-9BEC232D19F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52B52-2B17-4031-BE59-C333DEC74292}" type="pres">
      <dgm:prSet presAssocID="{5BBB73DE-5B68-4843-BAFA-9BEC232D19F9}" presName="rootConnector" presStyleLbl="node2" presStyleIdx="1" presStyleCnt="3"/>
      <dgm:spPr/>
      <dgm:t>
        <a:bodyPr/>
        <a:lstStyle/>
        <a:p>
          <a:endParaRPr lang="ru-RU"/>
        </a:p>
      </dgm:t>
    </dgm:pt>
    <dgm:pt modelId="{008C913B-C766-4C35-8A1E-4EAC0FF81C49}" type="pres">
      <dgm:prSet presAssocID="{5BBB73DE-5B68-4843-BAFA-9BEC232D19F9}" presName="hierChild4" presStyleCnt="0"/>
      <dgm:spPr/>
    </dgm:pt>
    <dgm:pt modelId="{9D2C2574-B72C-4F76-BAEB-E0CD2983D7C9}" type="pres">
      <dgm:prSet presAssocID="{5BBB73DE-5B68-4843-BAFA-9BEC232D19F9}" presName="hierChild5" presStyleCnt="0"/>
      <dgm:spPr/>
    </dgm:pt>
    <dgm:pt modelId="{7153BC39-E67A-4C7D-A338-66E8D29E43D9}" type="pres">
      <dgm:prSet presAssocID="{ACCA447B-35F8-421F-A423-0693230B12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3AD732D-E71F-4C21-B7ED-4958645C2CDA}" type="pres">
      <dgm:prSet presAssocID="{C79FBB7C-5428-4236-97A4-F1EC77B55E0F}" presName="hierRoot2" presStyleCnt="0">
        <dgm:presLayoutVars>
          <dgm:hierBranch val="init"/>
        </dgm:presLayoutVars>
      </dgm:prSet>
      <dgm:spPr/>
    </dgm:pt>
    <dgm:pt modelId="{5A4EFD55-0164-46E3-8480-B6883057058E}" type="pres">
      <dgm:prSet presAssocID="{C79FBB7C-5428-4236-97A4-F1EC77B55E0F}" presName="rootComposite" presStyleCnt="0"/>
      <dgm:spPr/>
    </dgm:pt>
    <dgm:pt modelId="{095A70EF-129A-4B33-8BC8-2B46B91B112F}" type="pres">
      <dgm:prSet presAssocID="{C79FBB7C-5428-4236-97A4-F1EC77B55E0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0682F-6D5C-49E6-9231-5F72BCBE035E}" type="pres">
      <dgm:prSet presAssocID="{C79FBB7C-5428-4236-97A4-F1EC77B55E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0FDBA6AE-316C-48DE-ACBE-9D1EE7097DF3}" type="pres">
      <dgm:prSet presAssocID="{C79FBB7C-5428-4236-97A4-F1EC77B55E0F}" presName="hierChild4" presStyleCnt="0"/>
      <dgm:spPr/>
    </dgm:pt>
    <dgm:pt modelId="{B16CD7AA-5426-450C-A125-9F72E1F78BFB}" type="pres">
      <dgm:prSet presAssocID="{C79FBB7C-5428-4236-97A4-F1EC77B55E0F}" presName="hierChild5" presStyleCnt="0"/>
      <dgm:spPr/>
    </dgm:pt>
    <dgm:pt modelId="{19E5D180-561F-49B6-AF91-A6EA44B32798}" type="pres">
      <dgm:prSet presAssocID="{ACB6AB8E-10E1-4136-8AA8-58B98F7114DD}" presName="hierChild3" presStyleCnt="0"/>
      <dgm:spPr/>
    </dgm:pt>
  </dgm:ptLst>
  <dgm:cxnLst>
    <dgm:cxn modelId="{68BCEBC6-F724-45A8-8EEA-C54C8C86DB94}" type="presOf" srcId="{C79FBB7C-5428-4236-97A4-F1EC77B55E0F}" destId="{095A70EF-129A-4B33-8BC8-2B46B91B112F}" srcOrd="0" destOrd="0" presId="urn:microsoft.com/office/officeart/2005/8/layout/orgChart1"/>
    <dgm:cxn modelId="{A612E11B-17F0-4044-B491-6F07961244D4}" type="presOf" srcId="{1DB2327C-32F6-47C5-8CFF-1E97DAEC46DE}" destId="{58E21866-6134-4A38-B484-FD9B401BFD68}" srcOrd="0" destOrd="0" presId="urn:microsoft.com/office/officeart/2005/8/layout/orgChart1"/>
    <dgm:cxn modelId="{098D63C4-8D65-4D9B-A22F-A052000251AA}" type="presOf" srcId="{ACB6AB8E-10E1-4136-8AA8-58B98F7114DD}" destId="{612CC625-0566-44E4-8C36-B09F49D34EE8}" srcOrd="1" destOrd="0" presId="urn:microsoft.com/office/officeart/2005/8/layout/orgChart1"/>
    <dgm:cxn modelId="{FD88694C-3B7E-4F2A-8E2B-E51F7B4ECA80}" type="presOf" srcId="{E37DAA9F-EBBF-4119-8CC4-2FC0BD0F9F0B}" destId="{89DC1ADB-601C-4D56-B117-6DEB8C518835}" srcOrd="0" destOrd="0" presId="urn:microsoft.com/office/officeart/2005/8/layout/orgChart1"/>
    <dgm:cxn modelId="{7B2EE6B4-2009-4BB5-92D3-6A2D17C67835}" type="presOf" srcId="{C79FBB7C-5428-4236-97A4-F1EC77B55E0F}" destId="{2B70682F-6D5C-49E6-9231-5F72BCBE035E}" srcOrd="1" destOrd="0" presId="urn:microsoft.com/office/officeart/2005/8/layout/orgChart1"/>
    <dgm:cxn modelId="{DB7DE6C8-0368-4062-9B0B-008FFB368067}" srcId="{ACB6AB8E-10E1-4136-8AA8-58B98F7114DD}" destId="{C79FBB7C-5428-4236-97A4-F1EC77B55E0F}" srcOrd="2" destOrd="0" parTransId="{ACCA447B-35F8-421F-A423-0693230B12F0}" sibTransId="{6CD31333-FEE6-47FA-AA95-9737C74FFAE5}"/>
    <dgm:cxn modelId="{18D4EB74-018C-4403-B59D-F113B505B95E}" type="presOf" srcId="{5BBB73DE-5B68-4843-BAFA-9BEC232D19F9}" destId="{C80AED12-3AA0-44E8-B356-8A5217865331}" srcOrd="0" destOrd="0" presId="urn:microsoft.com/office/officeart/2005/8/layout/orgChart1"/>
    <dgm:cxn modelId="{DE13C54F-1B78-4B44-91D0-E8A00004C3F2}" type="presOf" srcId="{ACB6AB8E-10E1-4136-8AA8-58B98F7114DD}" destId="{60A68F6A-BFDC-405A-B8D9-1783BAD3769C}" srcOrd="0" destOrd="0" presId="urn:microsoft.com/office/officeart/2005/8/layout/orgChart1"/>
    <dgm:cxn modelId="{68786D6D-B192-48AB-B39C-B6DC5FE25CFD}" type="presOf" srcId="{342144E4-1A38-4D70-95C2-FCD44AAD63CC}" destId="{738C6A25-68BF-4778-BD08-0782433BA5CF}" srcOrd="0" destOrd="0" presId="urn:microsoft.com/office/officeart/2005/8/layout/orgChart1"/>
    <dgm:cxn modelId="{720BF6D6-A355-4AFB-B4B2-26C291F33D20}" srcId="{342144E4-1A38-4D70-95C2-FCD44AAD63CC}" destId="{ACB6AB8E-10E1-4136-8AA8-58B98F7114DD}" srcOrd="0" destOrd="0" parTransId="{C4AD720C-C60C-4C53-93D2-6D4157467E53}" sibTransId="{3588200E-40FE-4E0C-BE2C-85F2D1721E66}"/>
    <dgm:cxn modelId="{2F835B71-324D-470F-8E4C-055CE516F70B}" type="presOf" srcId="{ACCA447B-35F8-421F-A423-0693230B12F0}" destId="{7153BC39-E67A-4C7D-A338-66E8D29E43D9}" srcOrd="0" destOrd="0" presId="urn:microsoft.com/office/officeart/2005/8/layout/orgChart1"/>
    <dgm:cxn modelId="{4A103C58-01F6-4E00-B548-630E7B3970AE}" type="presOf" srcId="{ED870EBF-FE8A-4E2A-BAB3-7F49C0051621}" destId="{4A865FCB-072A-41A4-82CB-A1525D2AC81F}" srcOrd="1" destOrd="0" presId="urn:microsoft.com/office/officeart/2005/8/layout/orgChart1"/>
    <dgm:cxn modelId="{FC3B8B56-EBC4-4C9A-BAF2-917F7D3C2430}" type="presOf" srcId="{5BBB73DE-5B68-4843-BAFA-9BEC232D19F9}" destId="{BCE52B52-2B17-4031-BE59-C333DEC74292}" srcOrd="1" destOrd="0" presId="urn:microsoft.com/office/officeart/2005/8/layout/orgChart1"/>
    <dgm:cxn modelId="{48066BCC-86B4-4F51-8CCF-D548B24B7AD8}" type="presOf" srcId="{ED870EBF-FE8A-4E2A-BAB3-7F49C0051621}" destId="{CBD549DC-FD24-4365-8506-7A00F56147DF}" srcOrd="0" destOrd="0" presId="urn:microsoft.com/office/officeart/2005/8/layout/orgChart1"/>
    <dgm:cxn modelId="{7570F975-65FF-481A-A0BA-6233E8D67C74}" srcId="{ACB6AB8E-10E1-4136-8AA8-58B98F7114DD}" destId="{ED870EBF-FE8A-4E2A-BAB3-7F49C0051621}" srcOrd="0" destOrd="0" parTransId="{1DB2327C-32F6-47C5-8CFF-1E97DAEC46DE}" sibTransId="{177A3671-CA16-4016-97AD-91D9B52E2411}"/>
    <dgm:cxn modelId="{2EC27AE0-D0AD-439C-8B46-648DD9A5656F}" srcId="{ACB6AB8E-10E1-4136-8AA8-58B98F7114DD}" destId="{5BBB73DE-5B68-4843-BAFA-9BEC232D19F9}" srcOrd="1" destOrd="0" parTransId="{E37DAA9F-EBBF-4119-8CC4-2FC0BD0F9F0B}" sibTransId="{02349A01-17DD-4B75-AD22-6214A30BF58E}"/>
    <dgm:cxn modelId="{79712A1C-125B-4C1A-B762-F8B9B9ED522F}" type="presParOf" srcId="{738C6A25-68BF-4778-BD08-0782433BA5CF}" destId="{CD5D419D-C315-434D-A802-B54BEB1E8C83}" srcOrd="0" destOrd="0" presId="urn:microsoft.com/office/officeart/2005/8/layout/orgChart1"/>
    <dgm:cxn modelId="{D986559C-85FE-498C-98B7-AEB208D5591C}" type="presParOf" srcId="{CD5D419D-C315-434D-A802-B54BEB1E8C83}" destId="{9BEC36FD-B0B2-4E35-9006-DA80872E9E0B}" srcOrd="0" destOrd="0" presId="urn:microsoft.com/office/officeart/2005/8/layout/orgChart1"/>
    <dgm:cxn modelId="{36604760-7A38-4C5F-A83D-D4175C5C21A4}" type="presParOf" srcId="{9BEC36FD-B0B2-4E35-9006-DA80872E9E0B}" destId="{60A68F6A-BFDC-405A-B8D9-1783BAD3769C}" srcOrd="0" destOrd="0" presId="urn:microsoft.com/office/officeart/2005/8/layout/orgChart1"/>
    <dgm:cxn modelId="{76036F34-BFF6-43C7-A8CA-59001A87DBFE}" type="presParOf" srcId="{9BEC36FD-B0B2-4E35-9006-DA80872E9E0B}" destId="{612CC625-0566-44E4-8C36-B09F49D34EE8}" srcOrd="1" destOrd="0" presId="urn:microsoft.com/office/officeart/2005/8/layout/orgChart1"/>
    <dgm:cxn modelId="{8EB7405D-C19A-4443-AEA3-34F8286C5568}" type="presParOf" srcId="{CD5D419D-C315-434D-A802-B54BEB1E8C83}" destId="{93C80612-B8BC-45D9-9784-BCB3B8528C7E}" srcOrd="1" destOrd="0" presId="urn:microsoft.com/office/officeart/2005/8/layout/orgChart1"/>
    <dgm:cxn modelId="{5C77D35A-EB7C-4B61-AD81-56CDF3E6919F}" type="presParOf" srcId="{93C80612-B8BC-45D9-9784-BCB3B8528C7E}" destId="{58E21866-6134-4A38-B484-FD9B401BFD68}" srcOrd="0" destOrd="0" presId="urn:microsoft.com/office/officeart/2005/8/layout/orgChart1"/>
    <dgm:cxn modelId="{AB8102C9-9676-4931-9A8D-3FCD421C9D55}" type="presParOf" srcId="{93C80612-B8BC-45D9-9784-BCB3B8528C7E}" destId="{42C95BA2-CE33-4087-979C-73BA918E0E97}" srcOrd="1" destOrd="0" presId="urn:microsoft.com/office/officeart/2005/8/layout/orgChart1"/>
    <dgm:cxn modelId="{D61E9746-6AC0-4662-BE86-BF7233D6123A}" type="presParOf" srcId="{42C95BA2-CE33-4087-979C-73BA918E0E97}" destId="{8EEC2F25-A739-4E3E-B13F-3E947FFF6B41}" srcOrd="0" destOrd="0" presId="urn:microsoft.com/office/officeart/2005/8/layout/orgChart1"/>
    <dgm:cxn modelId="{E4DEF239-52FF-4010-BC2A-EE981811892E}" type="presParOf" srcId="{8EEC2F25-A739-4E3E-B13F-3E947FFF6B41}" destId="{CBD549DC-FD24-4365-8506-7A00F56147DF}" srcOrd="0" destOrd="0" presId="urn:microsoft.com/office/officeart/2005/8/layout/orgChart1"/>
    <dgm:cxn modelId="{6DDDFFFC-9BB4-4473-865A-EED64FA72539}" type="presParOf" srcId="{8EEC2F25-A739-4E3E-B13F-3E947FFF6B41}" destId="{4A865FCB-072A-41A4-82CB-A1525D2AC81F}" srcOrd="1" destOrd="0" presId="urn:microsoft.com/office/officeart/2005/8/layout/orgChart1"/>
    <dgm:cxn modelId="{F2F3641F-68B5-452B-8558-B9B1CBC63936}" type="presParOf" srcId="{42C95BA2-CE33-4087-979C-73BA918E0E97}" destId="{43C37B2F-FF0F-4274-B62A-F9BB53FBFB3F}" srcOrd="1" destOrd="0" presId="urn:microsoft.com/office/officeart/2005/8/layout/orgChart1"/>
    <dgm:cxn modelId="{69D58C59-2FFB-4246-A606-5FFA9EC1913E}" type="presParOf" srcId="{42C95BA2-CE33-4087-979C-73BA918E0E97}" destId="{8651CF9D-2BC2-4FF2-89C5-CC094D830FC3}" srcOrd="2" destOrd="0" presId="urn:microsoft.com/office/officeart/2005/8/layout/orgChart1"/>
    <dgm:cxn modelId="{B02A1279-E41E-429A-B5A3-95BFC979FC7C}" type="presParOf" srcId="{93C80612-B8BC-45D9-9784-BCB3B8528C7E}" destId="{89DC1ADB-601C-4D56-B117-6DEB8C518835}" srcOrd="2" destOrd="0" presId="urn:microsoft.com/office/officeart/2005/8/layout/orgChart1"/>
    <dgm:cxn modelId="{F7B3A47D-6600-4CF3-BEE4-012BF2A1C456}" type="presParOf" srcId="{93C80612-B8BC-45D9-9784-BCB3B8528C7E}" destId="{DAEC941B-AD9B-405E-ABB4-339F4D4345BC}" srcOrd="3" destOrd="0" presId="urn:microsoft.com/office/officeart/2005/8/layout/orgChart1"/>
    <dgm:cxn modelId="{40501317-50E2-43D8-8FB4-0369B79C8D8E}" type="presParOf" srcId="{DAEC941B-AD9B-405E-ABB4-339F4D4345BC}" destId="{C768CE8E-FA21-45D7-93F1-2B1F255A409F}" srcOrd="0" destOrd="0" presId="urn:microsoft.com/office/officeart/2005/8/layout/orgChart1"/>
    <dgm:cxn modelId="{D6257292-2430-415E-90C0-FB88CE341B55}" type="presParOf" srcId="{C768CE8E-FA21-45D7-93F1-2B1F255A409F}" destId="{C80AED12-3AA0-44E8-B356-8A5217865331}" srcOrd="0" destOrd="0" presId="urn:microsoft.com/office/officeart/2005/8/layout/orgChart1"/>
    <dgm:cxn modelId="{B2DDF5B2-C915-42DD-B3F9-45C4CCB35413}" type="presParOf" srcId="{C768CE8E-FA21-45D7-93F1-2B1F255A409F}" destId="{BCE52B52-2B17-4031-BE59-C333DEC74292}" srcOrd="1" destOrd="0" presId="urn:microsoft.com/office/officeart/2005/8/layout/orgChart1"/>
    <dgm:cxn modelId="{0A4D92E8-F264-42AB-897B-D6C074243D6E}" type="presParOf" srcId="{DAEC941B-AD9B-405E-ABB4-339F4D4345BC}" destId="{008C913B-C766-4C35-8A1E-4EAC0FF81C49}" srcOrd="1" destOrd="0" presId="urn:microsoft.com/office/officeart/2005/8/layout/orgChart1"/>
    <dgm:cxn modelId="{24B22016-DDBE-411B-9F3E-A286C4727445}" type="presParOf" srcId="{DAEC941B-AD9B-405E-ABB4-339F4D4345BC}" destId="{9D2C2574-B72C-4F76-BAEB-E0CD2983D7C9}" srcOrd="2" destOrd="0" presId="urn:microsoft.com/office/officeart/2005/8/layout/orgChart1"/>
    <dgm:cxn modelId="{38B172B6-BF04-4C7D-9AB2-A7E94F02C742}" type="presParOf" srcId="{93C80612-B8BC-45D9-9784-BCB3B8528C7E}" destId="{7153BC39-E67A-4C7D-A338-66E8D29E43D9}" srcOrd="4" destOrd="0" presId="urn:microsoft.com/office/officeart/2005/8/layout/orgChart1"/>
    <dgm:cxn modelId="{232CFE0C-4F9C-439C-BFBF-BA37310FC06A}" type="presParOf" srcId="{93C80612-B8BC-45D9-9784-BCB3B8528C7E}" destId="{53AD732D-E71F-4C21-B7ED-4958645C2CDA}" srcOrd="5" destOrd="0" presId="urn:microsoft.com/office/officeart/2005/8/layout/orgChart1"/>
    <dgm:cxn modelId="{6C8E2949-3537-446D-ABA5-DB60014792D0}" type="presParOf" srcId="{53AD732D-E71F-4C21-B7ED-4958645C2CDA}" destId="{5A4EFD55-0164-46E3-8480-B6883057058E}" srcOrd="0" destOrd="0" presId="urn:microsoft.com/office/officeart/2005/8/layout/orgChart1"/>
    <dgm:cxn modelId="{AC207C0B-2D1C-4AD1-B6BF-D5B91A07C4F4}" type="presParOf" srcId="{5A4EFD55-0164-46E3-8480-B6883057058E}" destId="{095A70EF-129A-4B33-8BC8-2B46B91B112F}" srcOrd="0" destOrd="0" presId="urn:microsoft.com/office/officeart/2005/8/layout/orgChart1"/>
    <dgm:cxn modelId="{7D517835-C50D-4AE2-86F0-899CB1599922}" type="presParOf" srcId="{5A4EFD55-0164-46E3-8480-B6883057058E}" destId="{2B70682F-6D5C-49E6-9231-5F72BCBE035E}" srcOrd="1" destOrd="0" presId="urn:microsoft.com/office/officeart/2005/8/layout/orgChart1"/>
    <dgm:cxn modelId="{B3877F30-B88E-4EDF-B8A8-1FA16D434500}" type="presParOf" srcId="{53AD732D-E71F-4C21-B7ED-4958645C2CDA}" destId="{0FDBA6AE-316C-48DE-ACBE-9D1EE7097DF3}" srcOrd="1" destOrd="0" presId="urn:microsoft.com/office/officeart/2005/8/layout/orgChart1"/>
    <dgm:cxn modelId="{CF9F5562-8430-43F1-9048-58380EE7D870}" type="presParOf" srcId="{53AD732D-E71F-4C21-B7ED-4958645C2CDA}" destId="{B16CD7AA-5426-450C-A125-9F72E1F78BFB}" srcOrd="2" destOrd="0" presId="urn:microsoft.com/office/officeart/2005/8/layout/orgChart1"/>
    <dgm:cxn modelId="{643F2A2B-B087-4B9A-BC55-B1433FAD424F}" type="presParOf" srcId="{CD5D419D-C315-434D-A802-B54BEB1E8C83}" destId="{19E5D180-561F-49B6-AF91-A6EA44B32798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4AB18-3C1E-458C-8CDC-BCB993BE563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88FFD17-E763-4E05-A2AD-502D2E4F026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Обеспечение безопасных условий труда работников</a:t>
          </a:r>
        </a:p>
      </dgm:t>
    </dgm:pt>
    <dgm:pt modelId="{DD158BFF-4C2A-4792-B0C0-7864656201CE}" type="parTrans" cxnId="{AB14AE4A-CB6D-476B-8C98-BDB04589A5C6}">
      <dgm:prSet/>
      <dgm:spPr/>
      <dgm:t>
        <a:bodyPr/>
        <a:lstStyle/>
        <a:p>
          <a:endParaRPr lang="ru-RU"/>
        </a:p>
      </dgm:t>
    </dgm:pt>
    <dgm:pt modelId="{2F2D9581-324F-4400-AA9E-D13F22F3C2A8}" type="sibTrans" cxnId="{AB14AE4A-CB6D-476B-8C98-BDB04589A5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FCAC05B3-6893-461B-8170-4D8A469410F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Охрана жизни и здоровья  обучающихся</a:t>
          </a:r>
        </a:p>
      </dgm:t>
    </dgm:pt>
    <dgm:pt modelId="{6CD8D396-5D4C-44D4-95B4-26C994743036}" type="parTrans" cxnId="{9D2C57A0-1FE4-41B8-B9C7-C28CB2F5F06F}">
      <dgm:prSet/>
      <dgm:spPr/>
      <dgm:t>
        <a:bodyPr/>
        <a:lstStyle/>
        <a:p>
          <a:endParaRPr lang="ru-RU"/>
        </a:p>
      </dgm:t>
    </dgm:pt>
    <dgm:pt modelId="{24BE410A-15AB-4ED2-B510-D00EBB377328}" type="sibTrans" cxnId="{9D2C57A0-1FE4-41B8-B9C7-C28CB2F5F06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2F12E2C6-F2C6-4FAA-BF15-C323ADCD1BD6}" type="pres">
      <dgm:prSet presAssocID="{E444AB18-3C1E-458C-8CDC-BCB993BE56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711866-1063-4499-BCA9-C98600E0A199}" type="pres">
      <dgm:prSet presAssocID="{E444AB18-3C1E-458C-8CDC-BCB993BE5636}" presName="dot1" presStyleLbl="alignNode1" presStyleIdx="0" presStyleCnt="10" custLinFactNeighborX="-97688" custLinFactNeighborY="-2072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42C55FD9-0408-47E9-A50E-E10C1D12375E}" type="pres">
      <dgm:prSet presAssocID="{E444AB18-3C1E-458C-8CDC-BCB993BE5636}" presName="dot2" presStyleLbl="alignNode1" presStyleIdx="1" presStyleCnt="10" custLinFactNeighborX="-53566" custLinFactNeighborY="-30670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98C1F034-0C09-40AE-B8CF-30ACB1A69923}" type="pres">
      <dgm:prSet presAssocID="{E444AB18-3C1E-458C-8CDC-BCB993BE5636}" presName="dot3" presStyleLbl="alignNode1" presStyleIdx="2" presStyleCnt="10"/>
      <dgm:spPr/>
    </dgm:pt>
    <dgm:pt modelId="{2BCB8A65-68ED-4827-9C78-31164642CC85}" type="pres">
      <dgm:prSet presAssocID="{E444AB18-3C1E-458C-8CDC-BCB993BE5636}" presName="dotArrow1" presStyleLbl="alignNode1" presStyleIdx="3" presStyleCnt="10" custLinFactNeighborX="99947" custLinFactNeighborY="-25946"/>
      <dgm:spPr/>
    </dgm:pt>
    <dgm:pt modelId="{BF3C8F7B-CC0A-4E61-AC78-091F7E0D0219}" type="pres">
      <dgm:prSet presAssocID="{E444AB18-3C1E-458C-8CDC-BCB993BE5636}" presName="dotArrow2" presStyleLbl="alignNode1" presStyleIdx="4" presStyleCnt="10" custLinFactNeighborX="96782" custLinFactNeighborY="-19540"/>
      <dgm:spPr/>
    </dgm:pt>
    <dgm:pt modelId="{45F565BA-4627-4821-A6A9-982FE4EFD9C3}" type="pres">
      <dgm:prSet presAssocID="{E444AB18-3C1E-458C-8CDC-BCB993BE5636}" presName="dotArrow3" presStyleLbl="alignNode1" presStyleIdx="5" presStyleCnt="10" custLinFactX="2712" custLinFactNeighborX="100000" custLinFactNeighborY="-1385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F79E89D5-87F4-444D-8152-875468F67BBA}" type="pres">
      <dgm:prSet presAssocID="{E444AB18-3C1E-458C-8CDC-BCB993BE5636}" presName="dotArrow4" presStyleLbl="alignNode1" presStyleIdx="6" presStyleCnt="10" custLinFactNeighborX="49809" custLinFactNeighborY="47247"/>
      <dgm:spPr/>
    </dgm:pt>
    <dgm:pt modelId="{1CE37F71-A4AE-4B0E-AB6B-B4E4512D4EBB}" type="pres">
      <dgm:prSet presAssocID="{E444AB18-3C1E-458C-8CDC-BCB993BE5636}" presName="dotArrow5" presStyleLbl="alignNode1" presStyleIdx="7" presStyleCnt="10" custLinFactY="31267" custLinFactNeighborX="-85827" custLinFactNeighborY="100000"/>
      <dgm:spPr/>
    </dgm:pt>
    <dgm:pt modelId="{B6C45649-6E61-4860-A77A-BC6BEF6570E2}" type="pres">
      <dgm:prSet presAssocID="{E444AB18-3C1E-458C-8CDC-BCB993BE5636}" presName="dotArrow6" presStyleLbl="alignNode1" presStyleIdx="8" presStyleCnt="10" custLinFactNeighborX="50538" custLinFactNeighborY="-34703"/>
      <dgm:spPr/>
    </dgm:pt>
    <dgm:pt modelId="{E1AAC2B8-B0B4-4E29-916E-27C7BBBF68EF}" type="pres">
      <dgm:prSet presAssocID="{E444AB18-3C1E-458C-8CDC-BCB993BE5636}" presName="dotArrow7" presStyleLbl="alignNode1" presStyleIdx="9" presStyleCnt="10" custLinFactNeighborX="7060" custLinFactNeighborY="-45473"/>
      <dgm:spPr/>
    </dgm:pt>
    <dgm:pt modelId="{A6E5DAF9-D80D-4BA7-AA2B-904BCE25600E}" type="pres">
      <dgm:prSet presAssocID="{288FFD17-E763-4E05-A2AD-502D2E4F026A}" presName="parTx1" presStyleLbl="node1" presStyleIdx="0" presStyleCnt="2" custScaleX="126862" custLinFactNeighborX="25275" custLinFactNeighborY="-6779"/>
      <dgm:spPr/>
      <dgm:t>
        <a:bodyPr/>
        <a:lstStyle/>
        <a:p>
          <a:endParaRPr lang="ru-RU"/>
        </a:p>
      </dgm:t>
    </dgm:pt>
    <dgm:pt modelId="{96E902F8-35E7-41FB-AECA-F2756937049E}" type="pres">
      <dgm:prSet presAssocID="{2F2D9581-324F-4400-AA9E-D13F22F3C2A8}" presName="picture1" presStyleCnt="0"/>
      <dgm:spPr/>
    </dgm:pt>
    <dgm:pt modelId="{1C5AD43A-7627-4E85-A975-7B35F23ED811}" type="pres">
      <dgm:prSet presAssocID="{2F2D9581-324F-4400-AA9E-D13F22F3C2A8}" presName="imageRepeatNode" presStyleLbl="fgImgPlace1" presStyleIdx="0" presStyleCnt="2" custScaleX="144077" custScaleY="133204" custLinFactNeighborX="-25738" custLinFactNeighborY="19241"/>
      <dgm:spPr/>
      <dgm:t>
        <a:bodyPr/>
        <a:lstStyle/>
        <a:p>
          <a:endParaRPr lang="ru-RU"/>
        </a:p>
      </dgm:t>
    </dgm:pt>
    <dgm:pt modelId="{4CF679AF-DA35-49DB-A447-1EF12ECFF6BA}" type="pres">
      <dgm:prSet presAssocID="{FCAC05B3-6893-461B-8170-4D8A469410FD}" presName="parTx2" presStyleLbl="node1" presStyleIdx="1" presStyleCnt="2" custLinFactNeighborX="748" custLinFactNeighborY="-21267"/>
      <dgm:spPr/>
      <dgm:t>
        <a:bodyPr/>
        <a:lstStyle/>
        <a:p>
          <a:endParaRPr lang="ru-RU"/>
        </a:p>
      </dgm:t>
    </dgm:pt>
    <dgm:pt modelId="{F393F468-2C39-4165-ABA1-51680C5A5B62}" type="pres">
      <dgm:prSet presAssocID="{24BE410A-15AB-4ED2-B510-D00EBB377328}" presName="picture2" presStyleCnt="0"/>
      <dgm:spPr/>
    </dgm:pt>
    <dgm:pt modelId="{8B94EE16-0C5B-4510-8EB1-4D299AA85F3D}" type="pres">
      <dgm:prSet presAssocID="{24BE410A-15AB-4ED2-B510-D00EBB377328}" presName="imageRepeatNode" presStyleLbl="fgImgPlace1" presStyleIdx="1" presStyleCnt="2" custScaleX="139529" custScaleY="137749" custLinFactNeighborX="-20834" custLinFactNeighborY="-6851"/>
      <dgm:spPr/>
      <dgm:t>
        <a:bodyPr/>
        <a:lstStyle/>
        <a:p>
          <a:endParaRPr lang="ru-RU"/>
        </a:p>
      </dgm:t>
    </dgm:pt>
  </dgm:ptLst>
  <dgm:cxnLst>
    <dgm:cxn modelId="{9D2C57A0-1FE4-41B8-B9C7-C28CB2F5F06F}" srcId="{E444AB18-3C1E-458C-8CDC-BCB993BE5636}" destId="{FCAC05B3-6893-461B-8170-4D8A469410FD}" srcOrd="1" destOrd="0" parTransId="{6CD8D396-5D4C-44D4-95B4-26C994743036}" sibTransId="{24BE410A-15AB-4ED2-B510-D00EBB377328}"/>
    <dgm:cxn modelId="{C3292B9A-C70A-4CD6-B418-9AF98FB3A49A}" type="presOf" srcId="{288FFD17-E763-4E05-A2AD-502D2E4F026A}" destId="{A6E5DAF9-D80D-4BA7-AA2B-904BCE25600E}" srcOrd="0" destOrd="0" presId="urn:microsoft.com/office/officeart/2008/layout/AscendingPictureAccentProcess"/>
    <dgm:cxn modelId="{158C34CC-71CC-4C0D-BBB5-2FE3E371589E}" type="presOf" srcId="{2F2D9581-324F-4400-AA9E-D13F22F3C2A8}" destId="{1C5AD43A-7627-4E85-A975-7B35F23ED811}" srcOrd="0" destOrd="0" presId="urn:microsoft.com/office/officeart/2008/layout/AscendingPictureAccentProcess"/>
    <dgm:cxn modelId="{AB14AE4A-CB6D-476B-8C98-BDB04589A5C6}" srcId="{E444AB18-3C1E-458C-8CDC-BCB993BE5636}" destId="{288FFD17-E763-4E05-A2AD-502D2E4F026A}" srcOrd="0" destOrd="0" parTransId="{DD158BFF-4C2A-4792-B0C0-7864656201CE}" sibTransId="{2F2D9581-324F-4400-AA9E-D13F22F3C2A8}"/>
    <dgm:cxn modelId="{01DB015F-9195-4A01-9984-CE910B37C833}" type="presOf" srcId="{24BE410A-15AB-4ED2-B510-D00EBB377328}" destId="{8B94EE16-0C5B-4510-8EB1-4D299AA85F3D}" srcOrd="0" destOrd="0" presId="urn:microsoft.com/office/officeart/2008/layout/AscendingPictureAccentProcess"/>
    <dgm:cxn modelId="{138CD444-589A-48E5-8364-95D76D4C7515}" type="presOf" srcId="{E444AB18-3C1E-458C-8CDC-BCB993BE5636}" destId="{2F12E2C6-F2C6-4FAA-BF15-C323ADCD1BD6}" srcOrd="0" destOrd="0" presId="urn:microsoft.com/office/officeart/2008/layout/AscendingPictureAccentProcess"/>
    <dgm:cxn modelId="{10A0ED93-0D99-4766-A521-4BB8A361DB34}" type="presOf" srcId="{FCAC05B3-6893-461B-8170-4D8A469410FD}" destId="{4CF679AF-DA35-49DB-A447-1EF12ECFF6BA}" srcOrd="0" destOrd="0" presId="urn:microsoft.com/office/officeart/2008/layout/AscendingPictureAccentProcess"/>
    <dgm:cxn modelId="{5937DD23-640F-43E9-878F-6B9AE948135C}" type="presParOf" srcId="{2F12E2C6-F2C6-4FAA-BF15-C323ADCD1BD6}" destId="{C5711866-1063-4499-BCA9-C98600E0A199}" srcOrd="0" destOrd="0" presId="urn:microsoft.com/office/officeart/2008/layout/AscendingPictureAccentProcess"/>
    <dgm:cxn modelId="{A4A7C313-7C6A-4B48-8930-47A89DF09851}" type="presParOf" srcId="{2F12E2C6-F2C6-4FAA-BF15-C323ADCD1BD6}" destId="{42C55FD9-0408-47E9-A50E-E10C1D12375E}" srcOrd="1" destOrd="0" presId="urn:microsoft.com/office/officeart/2008/layout/AscendingPictureAccentProcess"/>
    <dgm:cxn modelId="{32EDBB4A-260B-47DF-901F-2FD6A467258D}" type="presParOf" srcId="{2F12E2C6-F2C6-4FAA-BF15-C323ADCD1BD6}" destId="{98C1F034-0C09-40AE-B8CF-30ACB1A69923}" srcOrd="2" destOrd="0" presId="urn:microsoft.com/office/officeart/2008/layout/AscendingPictureAccentProcess"/>
    <dgm:cxn modelId="{6690BB60-7B42-4DBF-B673-2EF4A3CCC3F5}" type="presParOf" srcId="{2F12E2C6-F2C6-4FAA-BF15-C323ADCD1BD6}" destId="{2BCB8A65-68ED-4827-9C78-31164642CC85}" srcOrd="3" destOrd="0" presId="urn:microsoft.com/office/officeart/2008/layout/AscendingPictureAccentProcess"/>
    <dgm:cxn modelId="{649E5457-DCE9-46BD-9A27-42BD28D494D2}" type="presParOf" srcId="{2F12E2C6-F2C6-4FAA-BF15-C323ADCD1BD6}" destId="{BF3C8F7B-CC0A-4E61-AC78-091F7E0D0219}" srcOrd="4" destOrd="0" presId="urn:microsoft.com/office/officeart/2008/layout/AscendingPictureAccentProcess"/>
    <dgm:cxn modelId="{DB4EF4AB-E08E-4A60-847E-DD275F32F290}" type="presParOf" srcId="{2F12E2C6-F2C6-4FAA-BF15-C323ADCD1BD6}" destId="{45F565BA-4627-4821-A6A9-982FE4EFD9C3}" srcOrd="5" destOrd="0" presId="urn:microsoft.com/office/officeart/2008/layout/AscendingPictureAccentProcess"/>
    <dgm:cxn modelId="{16CCD45A-F31D-441D-890B-266F75DD0DEF}" type="presParOf" srcId="{2F12E2C6-F2C6-4FAA-BF15-C323ADCD1BD6}" destId="{F79E89D5-87F4-444D-8152-875468F67BBA}" srcOrd="6" destOrd="0" presId="urn:microsoft.com/office/officeart/2008/layout/AscendingPictureAccentProcess"/>
    <dgm:cxn modelId="{59F1EBD7-3761-4B97-ACAD-DFFBE30BEA38}" type="presParOf" srcId="{2F12E2C6-F2C6-4FAA-BF15-C323ADCD1BD6}" destId="{1CE37F71-A4AE-4B0E-AB6B-B4E4512D4EBB}" srcOrd="7" destOrd="0" presId="urn:microsoft.com/office/officeart/2008/layout/AscendingPictureAccentProcess"/>
    <dgm:cxn modelId="{43CF6B34-9674-4654-8CD7-B2860C49559C}" type="presParOf" srcId="{2F12E2C6-F2C6-4FAA-BF15-C323ADCD1BD6}" destId="{B6C45649-6E61-4860-A77A-BC6BEF6570E2}" srcOrd="8" destOrd="0" presId="urn:microsoft.com/office/officeart/2008/layout/AscendingPictureAccentProcess"/>
    <dgm:cxn modelId="{1AE2702A-0EE1-4D4C-8016-7E2244E3B0C8}" type="presParOf" srcId="{2F12E2C6-F2C6-4FAA-BF15-C323ADCD1BD6}" destId="{E1AAC2B8-B0B4-4E29-916E-27C7BBBF68EF}" srcOrd="9" destOrd="0" presId="urn:microsoft.com/office/officeart/2008/layout/AscendingPictureAccentProcess"/>
    <dgm:cxn modelId="{D0E9546D-9A3F-458A-ABDA-543C0EBA34BC}" type="presParOf" srcId="{2F12E2C6-F2C6-4FAA-BF15-C323ADCD1BD6}" destId="{A6E5DAF9-D80D-4BA7-AA2B-904BCE25600E}" srcOrd="10" destOrd="0" presId="urn:microsoft.com/office/officeart/2008/layout/AscendingPictureAccentProcess"/>
    <dgm:cxn modelId="{66954469-D6BF-4268-9458-EE7862017814}" type="presParOf" srcId="{2F12E2C6-F2C6-4FAA-BF15-C323ADCD1BD6}" destId="{96E902F8-35E7-41FB-AECA-F2756937049E}" srcOrd="11" destOrd="0" presId="urn:microsoft.com/office/officeart/2008/layout/AscendingPictureAccentProcess"/>
    <dgm:cxn modelId="{3597DAB0-D82F-4499-B673-5310EC95D18E}" type="presParOf" srcId="{96E902F8-35E7-41FB-AECA-F2756937049E}" destId="{1C5AD43A-7627-4E85-A975-7B35F23ED811}" srcOrd="0" destOrd="0" presId="urn:microsoft.com/office/officeart/2008/layout/AscendingPictureAccentProcess"/>
    <dgm:cxn modelId="{E3F7C5E9-E4B9-41DB-9293-4AFE034C9466}" type="presParOf" srcId="{2F12E2C6-F2C6-4FAA-BF15-C323ADCD1BD6}" destId="{4CF679AF-DA35-49DB-A447-1EF12ECFF6BA}" srcOrd="12" destOrd="0" presId="urn:microsoft.com/office/officeart/2008/layout/AscendingPictureAccentProcess"/>
    <dgm:cxn modelId="{6A42E1A0-136D-4684-94F6-56E178D88EAA}" type="presParOf" srcId="{2F12E2C6-F2C6-4FAA-BF15-C323ADCD1BD6}" destId="{F393F468-2C39-4165-ABA1-51680C5A5B62}" srcOrd="13" destOrd="0" presId="urn:microsoft.com/office/officeart/2008/layout/AscendingPictureAccentProcess"/>
    <dgm:cxn modelId="{5C311D1A-DC4B-4204-B093-0B5F01F185CF}" type="presParOf" srcId="{F393F468-2C39-4165-ABA1-51680C5A5B62}" destId="{8B94EE16-0C5B-4510-8EB1-4D299AA85F3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71974-7E1E-4825-80C7-ECF8F7B01B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D787EB-703C-4F02-AB1F-B66291B18CB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Обеспечение безопасности участников учебно-воспитательного процесса</a:t>
          </a:r>
        </a:p>
      </dgm:t>
    </dgm:pt>
    <dgm:pt modelId="{C03A75B8-7B03-4327-9971-EAAA0E005D1C}" type="parTrans" cxnId="{4FE8F91D-1255-4857-9E80-EE06659EEBBE}">
      <dgm:prSet/>
      <dgm:spPr/>
      <dgm:t>
        <a:bodyPr/>
        <a:lstStyle/>
        <a:p>
          <a:endParaRPr lang="ru-RU"/>
        </a:p>
      </dgm:t>
    </dgm:pt>
    <dgm:pt modelId="{B8FA8B6A-63BD-4BD4-9CF5-35EE339BB313}" type="sibTrans" cxnId="{4FE8F91D-1255-4857-9E80-EE06659EEBBE}">
      <dgm:prSet/>
      <dgm:spPr/>
      <dgm:t>
        <a:bodyPr/>
        <a:lstStyle/>
        <a:p>
          <a:endParaRPr lang="ru-RU"/>
        </a:p>
      </dgm:t>
    </dgm:pt>
    <dgm:pt modelId="{85934A1E-B6C8-4818-BCD9-14BD3D89D07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Обеспечение безопасности и охраны труда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работников ОУ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C84BD71-54BF-449A-B486-0401734F2106}" type="parTrans" cxnId="{DB83E969-2EB6-4719-9AE7-4D942116587D}">
      <dgm:prSet/>
      <dgm:spPr/>
      <dgm:t>
        <a:bodyPr/>
        <a:lstStyle/>
        <a:p>
          <a:endParaRPr lang="ru-RU"/>
        </a:p>
      </dgm:t>
    </dgm:pt>
    <dgm:pt modelId="{B63FC05F-0DEF-4DFC-9561-4F079C2DC970}" type="sibTrans" cxnId="{DB83E969-2EB6-4719-9AE7-4D942116587D}">
      <dgm:prSet/>
      <dgm:spPr/>
      <dgm:t>
        <a:bodyPr/>
        <a:lstStyle/>
        <a:p>
          <a:endParaRPr lang="ru-RU"/>
        </a:p>
      </dgm:t>
    </dgm:pt>
    <dgm:pt modelId="{C7509C2B-0812-441D-844D-DE195C5838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Предупреждение и ликвидация чрезвычайных ситуаций,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антитеррористическая защита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B0359A-F63E-4651-A52D-1364AF8A5B21}" type="parTrans" cxnId="{5D7C841B-8FF5-448C-BA23-7D82BBE397BE}">
      <dgm:prSet/>
      <dgm:spPr/>
      <dgm:t>
        <a:bodyPr/>
        <a:lstStyle/>
        <a:p>
          <a:endParaRPr lang="ru-RU"/>
        </a:p>
      </dgm:t>
    </dgm:pt>
    <dgm:pt modelId="{62F8CCDB-F277-4102-9C7F-7F09E9D19AB7}" type="sibTrans" cxnId="{5D7C841B-8FF5-448C-BA23-7D82BBE397BE}">
      <dgm:prSet/>
      <dgm:spPr/>
      <dgm:t>
        <a:bodyPr/>
        <a:lstStyle/>
        <a:p>
          <a:endParaRPr lang="ru-RU"/>
        </a:p>
      </dgm:t>
    </dgm:pt>
    <dgm:pt modelId="{361B6096-E456-48F8-9FDD-21C8ACFCA1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 Обеспечение охраны жизни и здоровья обучающихся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 (пожарная и личная безопасность, безопасность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 в быту, профилактика дорожно – транспортного травматизма)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188DE43-A537-457A-B27A-1973C3ABB2CE}" type="parTrans" cxnId="{A9E781D3-31B7-4737-BF93-53E09183BC68}">
      <dgm:prSet/>
      <dgm:spPr/>
      <dgm:t>
        <a:bodyPr/>
        <a:lstStyle/>
        <a:p>
          <a:endParaRPr lang="ru-RU"/>
        </a:p>
      </dgm:t>
    </dgm:pt>
    <dgm:pt modelId="{50F821E4-E2CC-4FB9-ABCF-2A7968C144D8}" type="sibTrans" cxnId="{A9E781D3-31B7-4737-BF93-53E09183BC68}">
      <dgm:prSet/>
      <dgm:spPr/>
      <dgm:t>
        <a:bodyPr/>
        <a:lstStyle/>
        <a:p>
          <a:endParaRPr lang="ru-RU"/>
        </a:p>
      </dgm:t>
    </dgm:pt>
    <dgm:pt modelId="{38E6F33D-7418-42B1-AC2D-1F03DEDFD01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Пожарная безопасность</a:t>
          </a:r>
        </a:p>
      </dgm:t>
    </dgm:pt>
    <dgm:pt modelId="{3FB5B3BF-A82B-4E57-986A-0235F7867E28}" type="parTrans" cxnId="{2CB3D73D-6CE3-4790-A8CB-1126C2164502}">
      <dgm:prSet/>
      <dgm:spPr/>
      <dgm:t>
        <a:bodyPr/>
        <a:lstStyle/>
        <a:p>
          <a:endParaRPr lang="ru-RU"/>
        </a:p>
      </dgm:t>
    </dgm:pt>
    <dgm:pt modelId="{23DD3BED-1CEA-4418-844F-77EF05D6A216}" type="sibTrans" cxnId="{2CB3D73D-6CE3-4790-A8CB-1126C2164502}">
      <dgm:prSet/>
      <dgm:spPr/>
      <dgm:t>
        <a:bodyPr/>
        <a:lstStyle/>
        <a:p>
          <a:endParaRPr lang="ru-RU"/>
        </a:p>
      </dgm:t>
    </dgm:pt>
    <dgm:pt modelId="{182F30C3-FC8A-4AE2-813B-9B4A55D9138E}" type="pres">
      <dgm:prSet presAssocID="{1BA71974-7E1E-4825-80C7-ECF8F7B01B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F8B8E-DA2C-461E-87F6-5CAC2F339561}" type="pres">
      <dgm:prSet presAssocID="{5CD787EB-703C-4F02-AB1F-B66291B18CB0}" presName="root1" presStyleCnt="0"/>
      <dgm:spPr/>
    </dgm:pt>
    <dgm:pt modelId="{E8F15072-FE4E-4ACF-A72F-119D0339337D}" type="pres">
      <dgm:prSet presAssocID="{5CD787EB-703C-4F02-AB1F-B66291B18CB0}" presName="LevelOneTextNode" presStyleLbl="node0" presStyleIdx="0" presStyleCnt="1" custScaleX="147104" custLinFactNeighborX="22083" custLinFactNeighborY="1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68E4D-7A8E-42BB-85E7-AFB2EF999899}" type="pres">
      <dgm:prSet presAssocID="{5CD787EB-703C-4F02-AB1F-B66291B18CB0}" presName="level2hierChild" presStyleCnt="0"/>
      <dgm:spPr/>
    </dgm:pt>
    <dgm:pt modelId="{A7D8C26E-AD2D-4C58-A1B9-FA4539412F29}" type="pres">
      <dgm:prSet presAssocID="{3C84BD71-54BF-449A-B486-0401734F210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2DCA91D-D921-455B-83B1-99A4B071E4C5}" type="pres">
      <dgm:prSet presAssocID="{3C84BD71-54BF-449A-B486-0401734F210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466F19D-F26D-4885-A807-3F3B6F7C349D}" type="pres">
      <dgm:prSet presAssocID="{85934A1E-B6C8-4818-BCD9-14BD3D89D07A}" presName="root2" presStyleCnt="0"/>
      <dgm:spPr/>
    </dgm:pt>
    <dgm:pt modelId="{E13A2872-9678-4D8C-AF1C-2242A0846FBE}" type="pres">
      <dgm:prSet presAssocID="{85934A1E-B6C8-4818-BCD9-14BD3D89D07A}" presName="LevelTwoTextNode" presStyleLbl="node2" presStyleIdx="0" presStyleCnt="4" custScaleX="271339" custScaleY="136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0EE509-4C11-4E85-A74B-66BAA4309F4F}" type="pres">
      <dgm:prSet presAssocID="{85934A1E-B6C8-4818-BCD9-14BD3D89D07A}" presName="level3hierChild" presStyleCnt="0"/>
      <dgm:spPr/>
    </dgm:pt>
    <dgm:pt modelId="{D4553A7B-0931-45F4-9EFD-E055A3B9CB7D}" type="pres">
      <dgm:prSet presAssocID="{3FB5B3BF-A82B-4E57-986A-0235F7867E2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3C8CC3D-5DE3-4900-99D0-80FB72E9DE7C}" type="pres">
      <dgm:prSet presAssocID="{3FB5B3BF-A82B-4E57-986A-0235F7867E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C2683A7-B26A-4106-B320-6AFC5DE47940}" type="pres">
      <dgm:prSet presAssocID="{38E6F33D-7418-42B1-AC2D-1F03DEDFD015}" presName="root2" presStyleCnt="0"/>
      <dgm:spPr/>
    </dgm:pt>
    <dgm:pt modelId="{B0D16FB1-A1A4-4001-8CB3-3CCAC8828A55}" type="pres">
      <dgm:prSet presAssocID="{38E6F33D-7418-42B1-AC2D-1F03DEDFD015}" presName="LevelTwoTextNode" presStyleLbl="node2" presStyleIdx="1" presStyleCnt="4" custScaleX="268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8D7CD-7F99-43F0-8B99-492F38FC4157}" type="pres">
      <dgm:prSet presAssocID="{38E6F33D-7418-42B1-AC2D-1F03DEDFD015}" presName="level3hierChild" presStyleCnt="0"/>
      <dgm:spPr/>
    </dgm:pt>
    <dgm:pt modelId="{2E1F69A4-DBA9-45FE-AC57-AA17706B698B}" type="pres">
      <dgm:prSet presAssocID="{6BB0359A-F63E-4651-A52D-1364AF8A5B2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97E0492-86D0-486C-BC21-AFB381743F72}" type="pres">
      <dgm:prSet presAssocID="{6BB0359A-F63E-4651-A52D-1364AF8A5B2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4B6CD9C-80C3-4C0B-B4AA-816AC77D578F}" type="pres">
      <dgm:prSet presAssocID="{C7509C2B-0812-441D-844D-DE195C5838E3}" presName="root2" presStyleCnt="0"/>
      <dgm:spPr/>
    </dgm:pt>
    <dgm:pt modelId="{F385B444-EAC9-4603-8CDA-1B138C40071C}" type="pres">
      <dgm:prSet presAssocID="{C7509C2B-0812-441D-844D-DE195C5838E3}" presName="LevelTwoTextNode" presStyleLbl="node2" presStyleIdx="2" presStyleCnt="4" custScaleX="266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9302-4E7D-4772-A6B1-9FF2D817EDC9}" type="pres">
      <dgm:prSet presAssocID="{C7509C2B-0812-441D-844D-DE195C5838E3}" presName="level3hierChild" presStyleCnt="0"/>
      <dgm:spPr/>
    </dgm:pt>
    <dgm:pt modelId="{7157D4FD-3446-47AC-AD25-119BB16E029B}" type="pres">
      <dgm:prSet presAssocID="{E188DE43-A537-457A-B27A-1973C3ABB2C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D122E0F-E7F5-4391-B72F-1AC93A7CD34A}" type="pres">
      <dgm:prSet presAssocID="{E188DE43-A537-457A-B27A-1973C3ABB2C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BAB376A-8BD1-4C0C-B552-DE63BBEEA10C}" type="pres">
      <dgm:prSet presAssocID="{361B6096-E456-48F8-9FDD-21C8ACFCA1F8}" presName="root2" presStyleCnt="0"/>
      <dgm:spPr/>
    </dgm:pt>
    <dgm:pt modelId="{B0051907-6E2F-470E-8756-DB73AF89DF43}" type="pres">
      <dgm:prSet presAssocID="{361B6096-E456-48F8-9FDD-21C8ACFCA1F8}" presName="LevelTwoTextNode" presStyleLbl="node2" presStyleIdx="3" presStyleCnt="4" custScaleX="271198" custScaleY="178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AB161-E0DB-4A17-B57C-C8FBCAD1ECBD}" type="pres">
      <dgm:prSet presAssocID="{361B6096-E456-48F8-9FDD-21C8ACFCA1F8}" presName="level3hierChild" presStyleCnt="0"/>
      <dgm:spPr/>
    </dgm:pt>
  </dgm:ptLst>
  <dgm:cxnLst>
    <dgm:cxn modelId="{DAA4EC63-1441-4DAE-8DF9-B8579357971E}" type="presOf" srcId="{3C84BD71-54BF-449A-B486-0401734F2106}" destId="{92DCA91D-D921-455B-83B1-99A4B071E4C5}" srcOrd="1" destOrd="0" presId="urn:microsoft.com/office/officeart/2008/layout/HorizontalMultiLevelHierarchy"/>
    <dgm:cxn modelId="{DB83E969-2EB6-4719-9AE7-4D942116587D}" srcId="{5CD787EB-703C-4F02-AB1F-B66291B18CB0}" destId="{85934A1E-B6C8-4818-BCD9-14BD3D89D07A}" srcOrd="0" destOrd="0" parTransId="{3C84BD71-54BF-449A-B486-0401734F2106}" sibTransId="{B63FC05F-0DEF-4DFC-9561-4F079C2DC970}"/>
    <dgm:cxn modelId="{CB0599C0-F8D4-471A-AA26-A6920A7B8C51}" type="presOf" srcId="{361B6096-E456-48F8-9FDD-21C8ACFCA1F8}" destId="{B0051907-6E2F-470E-8756-DB73AF89DF43}" srcOrd="0" destOrd="0" presId="urn:microsoft.com/office/officeart/2008/layout/HorizontalMultiLevelHierarchy"/>
    <dgm:cxn modelId="{38F7C248-1742-4270-B120-C88DDD71190F}" type="presOf" srcId="{E188DE43-A537-457A-B27A-1973C3ABB2CE}" destId="{7157D4FD-3446-47AC-AD25-119BB16E029B}" srcOrd="0" destOrd="0" presId="urn:microsoft.com/office/officeart/2008/layout/HorizontalMultiLevelHierarchy"/>
    <dgm:cxn modelId="{611AA79B-A116-49E5-BE9C-7C2073C0EB1B}" type="presOf" srcId="{1BA71974-7E1E-4825-80C7-ECF8F7B01BDD}" destId="{182F30C3-FC8A-4AE2-813B-9B4A55D9138E}" srcOrd="0" destOrd="0" presId="urn:microsoft.com/office/officeart/2008/layout/HorizontalMultiLevelHierarchy"/>
    <dgm:cxn modelId="{5E4A3E2E-6808-45E0-AD92-DE83CFB01FC3}" type="presOf" srcId="{E188DE43-A537-457A-B27A-1973C3ABB2CE}" destId="{3D122E0F-E7F5-4391-B72F-1AC93A7CD34A}" srcOrd="1" destOrd="0" presId="urn:microsoft.com/office/officeart/2008/layout/HorizontalMultiLevelHierarchy"/>
    <dgm:cxn modelId="{0B16A2DC-A646-4730-9135-33EE933CDC16}" type="presOf" srcId="{3FB5B3BF-A82B-4E57-986A-0235F7867E28}" destId="{D4553A7B-0931-45F4-9EFD-E055A3B9CB7D}" srcOrd="0" destOrd="0" presId="urn:microsoft.com/office/officeart/2008/layout/HorizontalMultiLevelHierarchy"/>
    <dgm:cxn modelId="{CAEA7FE5-723C-4804-9F39-DE038E8039D0}" type="presOf" srcId="{5CD787EB-703C-4F02-AB1F-B66291B18CB0}" destId="{E8F15072-FE4E-4ACF-A72F-119D0339337D}" srcOrd="0" destOrd="0" presId="urn:microsoft.com/office/officeart/2008/layout/HorizontalMultiLevelHierarchy"/>
    <dgm:cxn modelId="{8DB7BECB-F24F-4204-9F61-C37878E1B74E}" type="presOf" srcId="{C7509C2B-0812-441D-844D-DE195C5838E3}" destId="{F385B444-EAC9-4603-8CDA-1B138C40071C}" srcOrd="0" destOrd="0" presId="urn:microsoft.com/office/officeart/2008/layout/HorizontalMultiLevelHierarchy"/>
    <dgm:cxn modelId="{5C2CC3A2-A7C7-4C62-8B03-D304D9F913C0}" type="presOf" srcId="{6BB0359A-F63E-4651-A52D-1364AF8A5B21}" destId="{2E1F69A4-DBA9-45FE-AC57-AA17706B698B}" srcOrd="0" destOrd="0" presId="urn:microsoft.com/office/officeart/2008/layout/HorizontalMultiLevelHierarchy"/>
    <dgm:cxn modelId="{5D7C841B-8FF5-448C-BA23-7D82BBE397BE}" srcId="{5CD787EB-703C-4F02-AB1F-B66291B18CB0}" destId="{C7509C2B-0812-441D-844D-DE195C5838E3}" srcOrd="2" destOrd="0" parTransId="{6BB0359A-F63E-4651-A52D-1364AF8A5B21}" sibTransId="{62F8CCDB-F277-4102-9C7F-7F09E9D19AB7}"/>
    <dgm:cxn modelId="{F1A883B0-7353-4C95-B1F5-DDA6AA26FBD3}" type="presOf" srcId="{85934A1E-B6C8-4818-BCD9-14BD3D89D07A}" destId="{E13A2872-9678-4D8C-AF1C-2242A0846FBE}" srcOrd="0" destOrd="0" presId="urn:microsoft.com/office/officeart/2008/layout/HorizontalMultiLevelHierarchy"/>
    <dgm:cxn modelId="{255F60BB-5049-48BA-B1BC-75189274B046}" type="presOf" srcId="{38E6F33D-7418-42B1-AC2D-1F03DEDFD015}" destId="{B0D16FB1-A1A4-4001-8CB3-3CCAC8828A55}" srcOrd="0" destOrd="0" presId="urn:microsoft.com/office/officeart/2008/layout/HorizontalMultiLevelHierarchy"/>
    <dgm:cxn modelId="{6033AEDA-ABA9-4204-88AC-CF3C10D9237D}" type="presOf" srcId="{3C84BD71-54BF-449A-B486-0401734F2106}" destId="{A7D8C26E-AD2D-4C58-A1B9-FA4539412F29}" srcOrd="0" destOrd="0" presId="urn:microsoft.com/office/officeart/2008/layout/HorizontalMultiLevelHierarchy"/>
    <dgm:cxn modelId="{3390E169-5FAD-4857-8FE9-C8FC6EFF0D75}" type="presOf" srcId="{6BB0359A-F63E-4651-A52D-1364AF8A5B21}" destId="{097E0492-86D0-486C-BC21-AFB381743F72}" srcOrd="1" destOrd="0" presId="urn:microsoft.com/office/officeart/2008/layout/HorizontalMultiLevelHierarchy"/>
    <dgm:cxn modelId="{2CB3D73D-6CE3-4790-A8CB-1126C2164502}" srcId="{5CD787EB-703C-4F02-AB1F-B66291B18CB0}" destId="{38E6F33D-7418-42B1-AC2D-1F03DEDFD015}" srcOrd="1" destOrd="0" parTransId="{3FB5B3BF-A82B-4E57-986A-0235F7867E28}" sibTransId="{23DD3BED-1CEA-4418-844F-77EF05D6A216}"/>
    <dgm:cxn modelId="{A9E781D3-31B7-4737-BF93-53E09183BC68}" srcId="{5CD787EB-703C-4F02-AB1F-B66291B18CB0}" destId="{361B6096-E456-48F8-9FDD-21C8ACFCA1F8}" srcOrd="3" destOrd="0" parTransId="{E188DE43-A537-457A-B27A-1973C3ABB2CE}" sibTransId="{50F821E4-E2CC-4FB9-ABCF-2A7968C144D8}"/>
    <dgm:cxn modelId="{FDA60FB9-B72F-41F1-B0B4-6FDDC481303D}" type="presOf" srcId="{3FB5B3BF-A82B-4E57-986A-0235F7867E28}" destId="{A3C8CC3D-5DE3-4900-99D0-80FB72E9DE7C}" srcOrd="1" destOrd="0" presId="urn:microsoft.com/office/officeart/2008/layout/HorizontalMultiLevelHierarchy"/>
    <dgm:cxn modelId="{4FE8F91D-1255-4857-9E80-EE06659EEBBE}" srcId="{1BA71974-7E1E-4825-80C7-ECF8F7B01BDD}" destId="{5CD787EB-703C-4F02-AB1F-B66291B18CB0}" srcOrd="0" destOrd="0" parTransId="{C03A75B8-7B03-4327-9971-EAAA0E005D1C}" sibTransId="{B8FA8B6A-63BD-4BD4-9CF5-35EE339BB313}"/>
    <dgm:cxn modelId="{879EC613-2923-45FD-89BC-5F6946D3C751}" type="presParOf" srcId="{182F30C3-FC8A-4AE2-813B-9B4A55D9138E}" destId="{561F8B8E-DA2C-461E-87F6-5CAC2F339561}" srcOrd="0" destOrd="0" presId="urn:microsoft.com/office/officeart/2008/layout/HorizontalMultiLevelHierarchy"/>
    <dgm:cxn modelId="{DE10A407-F91A-4F6C-A518-B9929D6B00B7}" type="presParOf" srcId="{561F8B8E-DA2C-461E-87F6-5CAC2F339561}" destId="{E8F15072-FE4E-4ACF-A72F-119D0339337D}" srcOrd="0" destOrd="0" presId="urn:microsoft.com/office/officeart/2008/layout/HorizontalMultiLevelHierarchy"/>
    <dgm:cxn modelId="{ACE83462-33F0-411B-B108-548313FD3DE8}" type="presParOf" srcId="{561F8B8E-DA2C-461E-87F6-5CAC2F339561}" destId="{23468E4D-7A8E-42BB-85E7-AFB2EF999899}" srcOrd="1" destOrd="0" presId="urn:microsoft.com/office/officeart/2008/layout/HorizontalMultiLevelHierarchy"/>
    <dgm:cxn modelId="{4C368A21-A2ED-4D4F-88D6-5A8F8DA4DB60}" type="presParOf" srcId="{23468E4D-7A8E-42BB-85E7-AFB2EF999899}" destId="{A7D8C26E-AD2D-4C58-A1B9-FA4539412F29}" srcOrd="0" destOrd="0" presId="urn:microsoft.com/office/officeart/2008/layout/HorizontalMultiLevelHierarchy"/>
    <dgm:cxn modelId="{5672E8B1-B826-406A-B3C4-19E306085D77}" type="presParOf" srcId="{A7D8C26E-AD2D-4C58-A1B9-FA4539412F29}" destId="{92DCA91D-D921-455B-83B1-99A4B071E4C5}" srcOrd="0" destOrd="0" presId="urn:microsoft.com/office/officeart/2008/layout/HorizontalMultiLevelHierarchy"/>
    <dgm:cxn modelId="{BE56325A-CB20-4D2C-A421-644A7D7ACBB2}" type="presParOf" srcId="{23468E4D-7A8E-42BB-85E7-AFB2EF999899}" destId="{8466F19D-F26D-4885-A807-3F3B6F7C349D}" srcOrd="1" destOrd="0" presId="urn:microsoft.com/office/officeart/2008/layout/HorizontalMultiLevelHierarchy"/>
    <dgm:cxn modelId="{84AAA643-D735-42D3-A965-F45E8A52F33C}" type="presParOf" srcId="{8466F19D-F26D-4885-A807-3F3B6F7C349D}" destId="{E13A2872-9678-4D8C-AF1C-2242A0846FBE}" srcOrd="0" destOrd="0" presId="urn:microsoft.com/office/officeart/2008/layout/HorizontalMultiLevelHierarchy"/>
    <dgm:cxn modelId="{044F52EB-67C3-4885-A641-58EAB22FDBD7}" type="presParOf" srcId="{8466F19D-F26D-4885-A807-3F3B6F7C349D}" destId="{B90EE509-4C11-4E85-A74B-66BAA4309F4F}" srcOrd="1" destOrd="0" presId="urn:microsoft.com/office/officeart/2008/layout/HorizontalMultiLevelHierarchy"/>
    <dgm:cxn modelId="{9CC67304-256B-4337-887E-D3955E210E64}" type="presParOf" srcId="{23468E4D-7A8E-42BB-85E7-AFB2EF999899}" destId="{D4553A7B-0931-45F4-9EFD-E055A3B9CB7D}" srcOrd="2" destOrd="0" presId="urn:microsoft.com/office/officeart/2008/layout/HorizontalMultiLevelHierarchy"/>
    <dgm:cxn modelId="{D203DBA5-CE64-4D3D-A24A-BA41D19E4DEC}" type="presParOf" srcId="{D4553A7B-0931-45F4-9EFD-E055A3B9CB7D}" destId="{A3C8CC3D-5DE3-4900-99D0-80FB72E9DE7C}" srcOrd="0" destOrd="0" presId="urn:microsoft.com/office/officeart/2008/layout/HorizontalMultiLevelHierarchy"/>
    <dgm:cxn modelId="{7059C923-1DAF-4CE4-9823-1578B5FD508D}" type="presParOf" srcId="{23468E4D-7A8E-42BB-85E7-AFB2EF999899}" destId="{5C2683A7-B26A-4106-B320-6AFC5DE47940}" srcOrd="3" destOrd="0" presId="urn:microsoft.com/office/officeart/2008/layout/HorizontalMultiLevelHierarchy"/>
    <dgm:cxn modelId="{CC3AF496-1218-4614-93E2-DD7135BD8BC4}" type="presParOf" srcId="{5C2683A7-B26A-4106-B320-6AFC5DE47940}" destId="{B0D16FB1-A1A4-4001-8CB3-3CCAC8828A55}" srcOrd="0" destOrd="0" presId="urn:microsoft.com/office/officeart/2008/layout/HorizontalMultiLevelHierarchy"/>
    <dgm:cxn modelId="{8E0DD101-1F41-4825-A8A4-B5FD00B704E2}" type="presParOf" srcId="{5C2683A7-B26A-4106-B320-6AFC5DE47940}" destId="{F458D7CD-7F99-43F0-8B99-492F38FC4157}" srcOrd="1" destOrd="0" presId="urn:microsoft.com/office/officeart/2008/layout/HorizontalMultiLevelHierarchy"/>
    <dgm:cxn modelId="{76B117E7-E937-49D4-B4BC-5F4C795494E3}" type="presParOf" srcId="{23468E4D-7A8E-42BB-85E7-AFB2EF999899}" destId="{2E1F69A4-DBA9-45FE-AC57-AA17706B698B}" srcOrd="4" destOrd="0" presId="urn:microsoft.com/office/officeart/2008/layout/HorizontalMultiLevelHierarchy"/>
    <dgm:cxn modelId="{98AE9EA8-7CBF-4234-A5D6-78EB954C9C33}" type="presParOf" srcId="{2E1F69A4-DBA9-45FE-AC57-AA17706B698B}" destId="{097E0492-86D0-486C-BC21-AFB381743F72}" srcOrd="0" destOrd="0" presId="urn:microsoft.com/office/officeart/2008/layout/HorizontalMultiLevelHierarchy"/>
    <dgm:cxn modelId="{A7F5B58C-791E-407B-AF24-CF302A642B8B}" type="presParOf" srcId="{23468E4D-7A8E-42BB-85E7-AFB2EF999899}" destId="{24B6CD9C-80C3-4C0B-B4AA-816AC77D578F}" srcOrd="5" destOrd="0" presId="urn:microsoft.com/office/officeart/2008/layout/HorizontalMultiLevelHierarchy"/>
    <dgm:cxn modelId="{2BA9FB47-B574-4FAB-9D43-29E34468CF55}" type="presParOf" srcId="{24B6CD9C-80C3-4C0B-B4AA-816AC77D578F}" destId="{F385B444-EAC9-4603-8CDA-1B138C40071C}" srcOrd="0" destOrd="0" presId="urn:microsoft.com/office/officeart/2008/layout/HorizontalMultiLevelHierarchy"/>
    <dgm:cxn modelId="{770B3352-CDF1-4E1C-B6DF-E1D5B964A63D}" type="presParOf" srcId="{24B6CD9C-80C3-4C0B-B4AA-816AC77D578F}" destId="{CFA69302-4E7D-4772-A6B1-9FF2D817EDC9}" srcOrd="1" destOrd="0" presId="urn:microsoft.com/office/officeart/2008/layout/HorizontalMultiLevelHierarchy"/>
    <dgm:cxn modelId="{27CC0546-7A8B-45F5-A808-1C357EAD96F3}" type="presParOf" srcId="{23468E4D-7A8E-42BB-85E7-AFB2EF999899}" destId="{7157D4FD-3446-47AC-AD25-119BB16E029B}" srcOrd="6" destOrd="0" presId="urn:microsoft.com/office/officeart/2008/layout/HorizontalMultiLevelHierarchy"/>
    <dgm:cxn modelId="{FA6DF2A1-DD15-4507-988B-C0398F6B5011}" type="presParOf" srcId="{7157D4FD-3446-47AC-AD25-119BB16E029B}" destId="{3D122E0F-E7F5-4391-B72F-1AC93A7CD34A}" srcOrd="0" destOrd="0" presId="urn:microsoft.com/office/officeart/2008/layout/HorizontalMultiLevelHierarchy"/>
    <dgm:cxn modelId="{E1C790E6-13DD-497B-B887-911A483C6873}" type="presParOf" srcId="{23468E4D-7A8E-42BB-85E7-AFB2EF999899}" destId="{FBAB376A-8BD1-4C0C-B552-DE63BBEEA10C}" srcOrd="7" destOrd="0" presId="urn:microsoft.com/office/officeart/2008/layout/HorizontalMultiLevelHierarchy"/>
    <dgm:cxn modelId="{F767F674-1E51-4E91-B0E9-CCB0C46641FB}" type="presParOf" srcId="{FBAB376A-8BD1-4C0C-B552-DE63BBEEA10C}" destId="{B0051907-6E2F-470E-8756-DB73AF89DF43}" srcOrd="0" destOrd="0" presId="urn:microsoft.com/office/officeart/2008/layout/HorizontalMultiLevelHierarchy"/>
    <dgm:cxn modelId="{4F849EE3-CA1A-4864-A4AD-347C21778F44}" type="presParOf" srcId="{FBAB376A-8BD1-4C0C-B552-DE63BBEEA10C}" destId="{AA3AB161-E0DB-4A17-B57C-C8FBCAD1EC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3BC39-E67A-4C7D-A338-66E8D29E43D9}">
      <dsp:nvSpPr>
        <dsp:cNvPr id="0" name=""/>
        <dsp:cNvSpPr/>
      </dsp:nvSpPr>
      <dsp:spPr>
        <a:xfrm>
          <a:off x="3501003" y="2018877"/>
          <a:ext cx="2476985" cy="42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45"/>
              </a:lnTo>
              <a:lnTo>
                <a:pt x="2476985" y="214945"/>
              </a:lnTo>
              <a:lnTo>
                <a:pt x="2476985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89DC1ADB-601C-4D56-B117-6DEB8C518835}">
      <dsp:nvSpPr>
        <dsp:cNvPr id="0" name=""/>
        <dsp:cNvSpPr/>
      </dsp:nvSpPr>
      <dsp:spPr>
        <a:xfrm>
          <a:off x="3455283" y="2018877"/>
          <a:ext cx="91440" cy="429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8E21866-6134-4A38-B484-FD9B401BFD68}">
      <dsp:nvSpPr>
        <dsp:cNvPr id="0" name=""/>
        <dsp:cNvSpPr/>
      </dsp:nvSpPr>
      <dsp:spPr>
        <a:xfrm>
          <a:off x="1024017" y="2018877"/>
          <a:ext cx="2476985" cy="429890"/>
        </a:xfrm>
        <a:custGeom>
          <a:avLst/>
          <a:gdLst/>
          <a:ahLst/>
          <a:cxnLst/>
          <a:rect l="0" t="0" r="0" b="0"/>
          <a:pathLst>
            <a:path>
              <a:moveTo>
                <a:pt x="2476985" y="0"/>
              </a:moveTo>
              <a:lnTo>
                <a:pt x="2476985" y="214945"/>
              </a:lnTo>
              <a:lnTo>
                <a:pt x="0" y="214945"/>
              </a:lnTo>
              <a:lnTo>
                <a:pt x="0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60A68F6A-BFDC-405A-B8D9-1783BAD3769C}">
      <dsp:nvSpPr>
        <dsp:cNvPr id="0" name=""/>
        <dsp:cNvSpPr/>
      </dsp:nvSpPr>
      <dsp:spPr>
        <a:xfrm>
          <a:off x="2105017" y="995329"/>
          <a:ext cx="2791972" cy="102354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Руководитель</a:t>
          </a:r>
          <a:r>
            <a:rPr lang="ru-RU" sz="1800" b="1" kern="1200" baseline="0" dirty="0">
              <a:latin typeface="Times New Roman" pitchFamily="18" charset="0"/>
              <a:cs typeface="Times New Roman" pitchFamily="18" charset="0"/>
            </a:rPr>
            <a:t> ОУ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>
              <a:latin typeface="Times New Roman" pitchFamily="18" charset="0"/>
              <a:cs typeface="Times New Roman" pitchFamily="18" charset="0"/>
            </a:rPr>
            <a:t>(ст. 214, 214.2 ТК РФ)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5017" y="995329"/>
        <a:ext cx="2791972" cy="1023547"/>
      </dsp:txXfrm>
    </dsp:sp>
    <dsp:sp modelId="{CBD549DC-FD24-4365-8506-7A00F56147DF}">
      <dsp:nvSpPr>
        <dsp:cNvPr id="0" name=""/>
        <dsp:cNvSpPr/>
      </dsp:nvSpPr>
      <dsp:spPr>
        <a:xfrm>
          <a:off x="470" y="2448767"/>
          <a:ext cx="2047095" cy="102354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Ответственное лицо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за охрану труда,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комитет (комиссия) по охране труда</a:t>
          </a:r>
        </a:p>
      </dsp:txBody>
      <dsp:txXfrm>
        <a:off x="470" y="2448767"/>
        <a:ext cx="2047095" cy="1023547"/>
      </dsp:txXfrm>
    </dsp:sp>
    <dsp:sp modelId="{C80AED12-3AA0-44E8-B356-8A5217865331}">
      <dsp:nvSpPr>
        <dsp:cNvPr id="0" name=""/>
        <dsp:cNvSpPr/>
      </dsp:nvSpPr>
      <dsp:spPr>
        <a:xfrm>
          <a:off x="2477455" y="2448767"/>
          <a:ext cx="2047095" cy="102354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Профсоюзный комитет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(ст. 370 ТК РФ)</a:t>
          </a:r>
        </a:p>
      </dsp:txBody>
      <dsp:txXfrm>
        <a:off x="2477455" y="2448767"/>
        <a:ext cx="2047095" cy="1023547"/>
      </dsp:txXfrm>
    </dsp:sp>
    <dsp:sp modelId="{095A70EF-129A-4B33-8BC8-2B46B91B112F}">
      <dsp:nvSpPr>
        <dsp:cNvPr id="0" name=""/>
        <dsp:cNvSpPr/>
      </dsp:nvSpPr>
      <dsp:spPr>
        <a:xfrm>
          <a:off x="4954441" y="2448767"/>
          <a:ext cx="2047095" cy="102354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Уполномоченное лицо по ОТ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(ст. 370 ТК РФ)</a:t>
          </a:r>
        </a:p>
      </dsp:txBody>
      <dsp:txXfrm>
        <a:off x="4954441" y="2448767"/>
        <a:ext cx="2047095" cy="1023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11866-1063-4499-BCA9-C98600E0A199}">
      <dsp:nvSpPr>
        <dsp:cNvPr id="0" name=""/>
        <dsp:cNvSpPr/>
      </dsp:nvSpPr>
      <dsp:spPr>
        <a:xfrm>
          <a:off x="2899147" y="2226567"/>
          <a:ext cx="97460" cy="9746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42C55FD9-0408-47E9-A50E-E10C1D12375E}">
      <dsp:nvSpPr>
        <dsp:cNvPr id="0" name=""/>
        <dsp:cNvSpPr/>
      </dsp:nvSpPr>
      <dsp:spPr>
        <a:xfrm>
          <a:off x="2856773" y="2353690"/>
          <a:ext cx="97460" cy="9746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8C1F034-0C09-40AE-B8CF-30ACB1A69923}">
      <dsp:nvSpPr>
        <dsp:cNvPr id="0" name=""/>
        <dsp:cNvSpPr/>
      </dsp:nvSpPr>
      <dsp:spPr>
        <a:xfrm>
          <a:off x="2807229" y="2502037"/>
          <a:ext cx="97460" cy="974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B8A65-68ED-4827-9C78-31164642CC85}">
      <dsp:nvSpPr>
        <dsp:cNvPr id="0" name=""/>
        <dsp:cNvSpPr/>
      </dsp:nvSpPr>
      <dsp:spPr>
        <a:xfrm>
          <a:off x="3026270" y="844490"/>
          <a:ext cx="97460" cy="974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C8F7B-CC0A-4E61-AC78-091F7E0D0219}">
      <dsp:nvSpPr>
        <dsp:cNvPr id="0" name=""/>
        <dsp:cNvSpPr/>
      </dsp:nvSpPr>
      <dsp:spPr>
        <a:xfrm>
          <a:off x="3153393" y="773142"/>
          <a:ext cx="97460" cy="974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565BA-4627-4821-A6A9-982FE4EFD9C3}">
      <dsp:nvSpPr>
        <dsp:cNvPr id="0" name=""/>
        <dsp:cNvSpPr/>
      </dsp:nvSpPr>
      <dsp:spPr>
        <a:xfrm>
          <a:off x="3288991" y="701091"/>
          <a:ext cx="97460" cy="9746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F79E89D5-87F4-444D-8152-875468F67BBA}">
      <dsp:nvSpPr>
        <dsp:cNvPr id="0" name=""/>
        <dsp:cNvSpPr/>
      </dsp:nvSpPr>
      <dsp:spPr>
        <a:xfrm>
          <a:off x="3367249" y="838233"/>
          <a:ext cx="97460" cy="974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7F71-A4AE-4B0E-AB6B-B4E4512D4EBB}">
      <dsp:nvSpPr>
        <dsp:cNvPr id="0" name=""/>
        <dsp:cNvSpPr/>
      </dsp:nvSpPr>
      <dsp:spPr>
        <a:xfrm>
          <a:off x="3365265" y="997711"/>
          <a:ext cx="97460" cy="974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45649-6E61-4860-A77A-BC6BEF6570E2}">
      <dsp:nvSpPr>
        <dsp:cNvPr id="0" name=""/>
        <dsp:cNvSpPr/>
      </dsp:nvSpPr>
      <dsp:spPr>
        <a:xfrm>
          <a:off x="3238142" y="844490"/>
          <a:ext cx="97460" cy="974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AC2B8-B0B4-4E29-916E-27C7BBBF68EF}">
      <dsp:nvSpPr>
        <dsp:cNvPr id="0" name=""/>
        <dsp:cNvSpPr/>
      </dsp:nvSpPr>
      <dsp:spPr>
        <a:xfrm>
          <a:off x="3195767" y="997711"/>
          <a:ext cx="97460" cy="974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5DAF9-D80D-4BA7-AA2B-904BCE25600E}">
      <dsp:nvSpPr>
        <dsp:cNvPr id="0" name=""/>
        <dsp:cNvSpPr/>
      </dsp:nvSpPr>
      <dsp:spPr>
        <a:xfrm>
          <a:off x="2644910" y="2819806"/>
          <a:ext cx="2666688" cy="563829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44931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Обеспечение безопасных условий труда работников</a:t>
          </a:r>
        </a:p>
      </dsp:txBody>
      <dsp:txXfrm>
        <a:off x="2672434" y="2847330"/>
        <a:ext cx="2611640" cy="508781"/>
      </dsp:txXfrm>
    </dsp:sp>
    <dsp:sp modelId="{1C5AD43A-7627-4E85-A975-7B35F23ED811}">
      <dsp:nvSpPr>
        <dsp:cNvPr id="0" name=""/>
        <dsp:cNvSpPr/>
      </dsp:nvSpPr>
      <dsp:spPr>
        <a:xfrm>
          <a:off x="1347493" y="2331297"/>
          <a:ext cx="1404188" cy="12981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679AF-DA35-49DB-A447-1EF12ECFF6BA}">
      <dsp:nvSpPr>
        <dsp:cNvPr id="0" name=""/>
        <dsp:cNvSpPr/>
      </dsp:nvSpPr>
      <dsp:spPr>
        <a:xfrm>
          <a:off x="3300122" y="1635290"/>
          <a:ext cx="2102038" cy="56382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44931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Охрана жизни и здоровья  обучающихся</a:t>
          </a:r>
        </a:p>
      </dsp:txBody>
      <dsp:txXfrm>
        <a:off x="3327646" y="1662814"/>
        <a:ext cx="2046990" cy="508781"/>
      </dsp:txXfrm>
    </dsp:sp>
    <dsp:sp modelId="{8B94EE16-0C5B-4510-8EB1-4D299AA85F3D}">
      <dsp:nvSpPr>
        <dsp:cNvPr id="0" name=""/>
        <dsp:cNvSpPr/>
      </dsp:nvSpPr>
      <dsp:spPr>
        <a:xfrm>
          <a:off x="2305905" y="952043"/>
          <a:ext cx="1359863" cy="13424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7D4FD-3446-47AC-AD25-119BB16E029B}">
      <dsp:nvSpPr>
        <dsp:cNvPr id="0" name=""/>
        <dsp:cNvSpPr/>
      </dsp:nvSpPr>
      <dsp:spPr>
        <a:xfrm>
          <a:off x="1175119" y="2200981"/>
          <a:ext cx="300767" cy="1382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3" y="0"/>
              </a:lnTo>
              <a:lnTo>
                <a:pt x="150383" y="1382760"/>
              </a:lnTo>
              <a:lnTo>
                <a:pt x="300767" y="138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90126" y="2856984"/>
        <a:ext cx="70754" cy="70754"/>
      </dsp:txXfrm>
    </dsp:sp>
    <dsp:sp modelId="{2E1F69A4-DBA9-45FE-AC57-AA17706B698B}">
      <dsp:nvSpPr>
        <dsp:cNvPr id="0" name=""/>
        <dsp:cNvSpPr/>
      </dsp:nvSpPr>
      <dsp:spPr>
        <a:xfrm>
          <a:off x="1175119" y="2200981"/>
          <a:ext cx="300767" cy="24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3" y="0"/>
              </a:lnTo>
              <a:lnTo>
                <a:pt x="150383" y="248636"/>
              </a:lnTo>
              <a:lnTo>
                <a:pt x="300767" y="248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15747" y="2315543"/>
        <a:ext cx="19511" cy="19511"/>
      </dsp:txXfrm>
    </dsp:sp>
    <dsp:sp modelId="{D4553A7B-0931-45F4-9EFD-E055A3B9CB7D}">
      <dsp:nvSpPr>
        <dsp:cNvPr id="0" name=""/>
        <dsp:cNvSpPr/>
      </dsp:nvSpPr>
      <dsp:spPr>
        <a:xfrm>
          <a:off x="1175119" y="1585680"/>
          <a:ext cx="300767" cy="615301"/>
        </a:xfrm>
        <a:custGeom>
          <a:avLst/>
          <a:gdLst/>
          <a:ahLst/>
          <a:cxnLst/>
          <a:rect l="0" t="0" r="0" b="0"/>
          <a:pathLst>
            <a:path>
              <a:moveTo>
                <a:pt x="0" y="615301"/>
              </a:moveTo>
              <a:lnTo>
                <a:pt x="150383" y="615301"/>
              </a:lnTo>
              <a:lnTo>
                <a:pt x="150383" y="0"/>
              </a:lnTo>
              <a:lnTo>
                <a:pt x="300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8381" y="1876208"/>
        <a:ext cx="34243" cy="34243"/>
      </dsp:txXfrm>
    </dsp:sp>
    <dsp:sp modelId="{A7D8C26E-AD2D-4C58-A1B9-FA4539412F29}">
      <dsp:nvSpPr>
        <dsp:cNvPr id="0" name=""/>
        <dsp:cNvSpPr/>
      </dsp:nvSpPr>
      <dsp:spPr>
        <a:xfrm>
          <a:off x="1175119" y="594146"/>
          <a:ext cx="300767" cy="1606834"/>
        </a:xfrm>
        <a:custGeom>
          <a:avLst/>
          <a:gdLst/>
          <a:ahLst/>
          <a:cxnLst/>
          <a:rect l="0" t="0" r="0" b="0"/>
          <a:pathLst>
            <a:path>
              <a:moveTo>
                <a:pt x="0" y="1606834"/>
              </a:moveTo>
              <a:lnTo>
                <a:pt x="150383" y="1606834"/>
              </a:lnTo>
              <a:lnTo>
                <a:pt x="150383" y="0"/>
              </a:lnTo>
              <a:lnTo>
                <a:pt x="300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84634" y="1356695"/>
        <a:ext cx="81737" cy="81737"/>
      </dsp:txXfrm>
    </dsp:sp>
    <dsp:sp modelId="{E8F15072-FE4E-4ACF-A72F-119D0339337D}">
      <dsp:nvSpPr>
        <dsp:cNvPr id="0" name=""/>
        <dsp:cNvSpPr/>
      </dsp:nvSpPr>
      <dsp:spPr>
        <a:xfrm rot="16200000">
          <a:off x="-1152049" y="1692627"/>
          <a:ext cx="3637629" cy="101670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Обеспечение безопасности участников учебно-воспитательного процесса</a:t>
          </a:r>
        </a:p>
      </dsp:txBody>
      <dsp:txXfrm>
        <a:off x="-1152049" y="1692627"/>
        <a:ext cx="3637629" cy="1016708"/>
      </dsp:txXfrm>
    </dsp:sp>
    <dsp:sp modelId="{E13A2872-9678-4D8C-AF1C-2242A0846FBE}">
      <dsp:nvSpPr>
        <dsp:cNvPr id="0" name=""/>
        <dsp:cNvSpPr/>
      </dsp:nvSpPr>
      <dsp:spPr>
        <a:xfrm>
          <a:off x="1475887" y="120975"/>
          <a:ext cx="6151176" cy="94634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Обеспечение безопасности и охраны труда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работников ОУ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120975"/>
        <a:ext cx="6151176" cy="946342"/>
      </dsp:txXfrm>
    </dsp:sp>
    <dsp:sp modelId="{B0D16FB1-A1A4-4001-8CB3-3CCAC8828A55}">
      <dsp:nvSpPr>
        <dsp:cNvPr id="0" name=""/>
        <dsp:cNvSpPr/>
      </dsp:nvSpPr>
      <dsp:spPr>
        <a:xfrm>
          <a:off x="1475887" y="1240105"/>
          <a:ext cx="6088948" cy="69114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Пожарная безопасность</a:t>
          </a:r>
        </a:p>
      </dsp:txBody>
      <dsp:txXfrm>
        <a:off x="1475887" y="1240105"/>
        <a:ext cx="6088948" cy="691149"/>
      </dsp:txXfrm>
    </dsp:sp>
    <dsp:sp modelId="{F385B444-EAC9-4603-8CDA-1B138C40071C}">
      <dsp:nvSpPr>
        <dsp:cNvPr id="0" name=""/>
        <dsp:cNvSpPr/>
      </dsp:nvSpPr>
      <dsp:spPr>
        <a:xfrm>
          <a:off x="1475887" y="2104042"/>
          <a:ext cx="6052767" cy="69114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Предупреждение и ликвидация чрезвычайных ситуаций,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антитеррористическая защита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2104042"/>
        <a:ext cx="6052767" cy="691149"/>
      </dsp:txXfrm>
    </dsp:sp>
    <dsp:sp modelId="{B0051907-6E2F-470E-8756-DB73AF89DF43}">
      <dsp:nvSpPr>
        <dsp:cNvPr id="0" name=""/>
        <dsp:cNvSpPr/>
      </dsp:nvSpPr>
      <dsp:spPr>
        <a:xfrm>
          <a:off x="1475887" y="2967979"/>
          <a:ext cx="6147979" cy="123152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Обеспечение охраны жизни и здоровья обучающихся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(пожарная и личная безопасность, безопасность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в быту, профилактика дорожно – транспортного травматизма)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2967979"/>
        <a:ext cx="6147979" cy="1231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74BEF-48C3-4FE3-9300-2B676BD0AAEA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6275-4E40-4E0B-A27F-2FA845D91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6275-4E40-4E0B-A27F-2FA845D911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6275-4E40-4E0B-A27F-2FA845D911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01226&amp;dst=100018&amp;field=134&amp;date=01.03.2022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login.consultant.ru/link/?req=doc&amp;base=LAW&amp;n=401226&amp;dst=100022&amp;field=134&amp;date=01.03.2022" TargetMode="External"/><Relationship Id="rId4" Type="http://schemas.openxmlformats.org/officeDocument/2006/relationships/hyperlink" Target="https://login.consultant.ru/link/?req=doc&amp;base=LAW&amp;n=401226&amp;dst=100020&amp;field=134&amp;date=01.03.202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1142976" y="357166"/>
            <a:ext cx="1071570" cy="12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00100" y="1643050"/>
            <a:ext cx="7858180" cy="321471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Права и обязанности работника в области охраны труда с учетом изменений, внесенных в Трудовой кодекс Российской Федерации </a:t>
            </a:r>
          </a:p>
          <a:p>
            <a:pPr marL="0" indent="0" algn="ctr">
              <a:buNone/>
            </a:pPr>
            <a:r>
              <a:rPr lang="ru-RU" sz="28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ФЗ 311 –ФЗ от 02.07.2021г.</a:t>
            </a:r>
          </a:p>
          <a:p>
            <a:pPr marL="0" indent="0" algn="ctr">
              <a:buNone/>
            </a:pPr>
            <a:endParaRPr lang="ru-RU" sz="28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«Помни, работник, везде и всегда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главное –  это охрана труда!»</a:t>
            </a:r>
          </a:p>
          <a:p>
            <a:pPr marL="0" indent="0">
              <a:buNone/>
            </a:pPr>
            <a:endParaRPr lang="ru-RU" sz="16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ЗАБАЙКАЛЬСКАЯ КРАЕВАЯ ОРГАНИЗАЦИЯ </a:t>
            </a:r>
          </a:p>
          <a:p>
            <a:pPr marL="0" indent="0">
              <a:buNone/>
            </a:pPr>
            <a:r>
              <a:rPr lang="ru-RU" sz="16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ОБЩЕРОССИЙСКОГО ПРОФЕССИОНОГО СОЮЗА </a:t>
            </a:r>
          </a:p>
          <a:p>
            <a:pPr marL="0" indent="0">
              <a:buNone/>
            </a:pPr>
            <a:r>
              <a:rPr lang="ru-RU" sz="16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ОБРАЗОВАНИЯ И НАУКИ РФ</a:t>
            </a:r>
            <a:endParaRPr lang="ru-RU" sz="16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Админ\Desktop\проф скач ОТ\ОТ\oxrana-truda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857760"/>
            <a:ext cx="1857388" cy="16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285728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58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857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права работников на труд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условиях, соответствующих требованиям охраны труда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928662" y="0"/>
            <a:ext cx="1037264" cy="12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388" y="500042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216.1. ТК РФ 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00100" y="1142984"/>
            <a:ext cx="77867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причинения вреда жизни и здоровью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работника при исполнении им трудовых обязанностей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возмещение вреда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осуществляется в рамках обязательного соц. страхования от несчастных случаев на производстве и профессиональных заболеваний.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311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Государство  обеспечивает</a:t>
            </a:r>
          </a:p>
          <a:p>
            <a:pPr algn="ctr"/>
            <a:r>
              <a:rPr lang="ru-RU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500306"/>
            <a:ext cx="3714776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1.Организацию и осуществление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государственного контроля (надзора) за соблюдением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нормативных требований ОТ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530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857752" y="2571744"/>
            <a:ext cx="4000528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Ответственность работодателя и должностных лиц за нарушение указанных требований.</a:t>
            </a: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928662" y="5209586"/>
            <a:ext cx="592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571876"/>
            <a:ext cx="23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Работодатель обязан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1538" y="3857628"/>
          <a:ext cx="7858180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1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Соблюдать ограничения,  установленные для отдельных категорий работников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5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привлечение их к выполнению работ с вредными и (или) опасными условиями труда;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ночное время,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сверхурочным работам;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перевод работников на другую работу в соответствии с </a:t>
                      </a:r>
                      <a:r>
                        <a:rPr lang="ru-RU" sz="1400" b="1" kern="1200" dirty="0" err="1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</a:t>
                      </a: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заключением;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устанавливать перерывы для отдыха, </a:t>
                      </a:r>
                      <a:r>
                        <a:rPr lang="ru-RU" sz="14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включаемые в рабочее время;</a:t>
                      </a:r>
                    </a:p>
                    <a:p>
                      <a:endParaRPr lang="ru-RU" sz="1400" b="1" kern="1200" dirty="0">
                        <a:solidFill>
                          <a:srgbClr val="00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kern="1200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</a:t>
                      </a: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оздавать</a:t>
                      </a:r>
                      <a:r>
                        <a:rPr lang="ru-RU" sz="1400" b="1" kern="1200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работающих инвалидов </a:t>
                      </a: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условия труда в соответствии с индивидуальной программой реабилитации или </a:t>
                      </a:r>
                      <a:r>
                        <a:rPr lang="ru-RU" sz="1400" b="1" kern="1200" dirty="0" err="1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абилитации</a:t>
                      </a: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инвалида</a:t>
                      </a:r>
                      <a:r>
                        <a:rPr lang="ru-RU" sz="1400" b="1" kern="1200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0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лечебные, педагогические, психологические или социальные мероприятия по отношению к инвалидам);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проводить другие мероприятия</a:t>
                      </a:r>
                      <a:r>
                        <a:rPr lang="ru-RU" sz="14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14546" y="428604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429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охраны здоровья женщин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142852"/>
            <a:ext cx="7932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857232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253 ТК РФ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28736"/>
            <a:ext cx="770485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Ограничение применения труда женщин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на работах с вредными и (или) опасными условиями труда, а также на подземных работах*;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43608" y="2285993"/>
            <a:ext cx="7704856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*Перечни производств, работ и должностей с вредными и (или) опасными условиями труда, утверждаются соответствующим федеральным органом исполнительной власти, с учетом мнения Российской трехсторонней комиссии по регулированию социально-трудовых отношений.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Приказом Минтруда России от 18.07.2019г. № 512н (в ред. пр. Минтруда от 13.05.2021г. № 313н) установлены виды профессий, по которым нельзя трудиться женщинам.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357694"/>
            <a:ext cx="7704856" cy="20928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работах, связанных с подъемом и перемещением вручную тяжестей, превышающих предельно допустимые для них нормы. Приказом Минтруда России от 14.09.2021 № 629н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определены предельно допустимые нормы нагрузок для женщин. В сумме за час женщина не должна перемещать более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350 кг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грузов с рабочей поверхности и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175 кг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 пола.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Разово можно 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поднимать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максимум 15 кг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Picture 3" descr="Пройти медосмотр в Калуге, платный медосмотр по низкой це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14290"/>
            <a:ext cx="1357322" cy="1428760"/>
          </a:xfrm>
          <a:prstGeom prst="rect">
            <a:avLst/>
          </a:prstGeom>
          <a:noFill/>
        </p:spPr>
      </p:pic>
      <p:pic>
        <p:nvPicPr>
          <p:cNvPr id="12" name="Picture 2" descr="Женщина-руководител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429264"/>
            <a:ext cx="221457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75845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714348" y="0"/>
            <a:ext cx="78581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79712" y="204555"/>
            <a:ext cx="46555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Право работника на получение информации об условиях и охране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260648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ст. 216.2</a:t>
            </a:r>
            <a:r>
              <a:rPr lang="ru-RU" dirty="0">
                <a:latin typeface="Arial" pitchFamily="34" charset="0"/>
                <a:ea typeface="Times New Roman" pitchFamily="18" charset="0"/>
              </a:rPr>
              <a:t>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ТК РФ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71600" y="1095953"/>
            <a:ext cx="7848872" cy="25545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право на получение актуальной и достоверной  информации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об условиях и охране труда на его рабочем месте,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существующих профессиональных рисках и их уровнях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мерах по защите от воздействия вредных и (или) опасных производственных факторов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имеющихся на рабочем месте,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предоставляемых ему гарантиях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полагающихся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компенсациях и СИЗ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об использовании приборов, устройств, оборудования их комплексов (систем), обеспечивающих дистанционную видео-, аудио- или иную фиксацию процессов производства работ,  в целях контроля за безопасностью производства работ.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645024"/>
            <a:ext cx="7848872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Обязанность предоставления указанной информации возлагается на работодателя, а также на соответствующие государственные органы и общественные организации при наличии у них такой информации.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71600" y="4534962"/>
            <a:ext cx="7848872" cy="830997"/>
          </a:xfrm>
          <a:prstGeom prst="rect">
            <a:avLst/>
          </a:prstGeom>
          <a:solidFill>
            <a:srgbClr val="E4F67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Работодатель обязан незамедлительно проинформировать работника об отнесении условий труда на его рабочем месте по результатам специальной оценки условий труда  (СОУТ) к опасному классу условий труда.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44522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Формы (способы) и рекомендации по размещению работодателем информационных материалов, а также примерный перечень таких информационных материалов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утверждается федеральным органом исполнительной власти (пр. Минтруда России от 17.12.2021г. № 894,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утв. Рекомендации по размещению работодателем указанной информации).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51720" y="195027"/>
            <a:ext cx="4608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права работников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санитарно-бытовое обслуживание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60649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216.3.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ТК РФ </a:t>
            </a:r>
          </a:p>
        </p:txBody>
      </p:sp>
      <p:pic>
        <p:nvPicPr>
          <p:cNvPr id="5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27584" y="0"/>
            <a:ext cx="86409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124744"/>
            <a:ext cx="705678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Предоставление этого права возлагается на работодателя!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628800"/>
            <a:ext cx="7992888" cy="584775"/>
          </a:xfrm>
          <a:prstGeom prst="rect">
            <a:avLst/>
          </a:prstGeom>
          <a:solidFill>
            <a:srgbClr val="E4F67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Н!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Работодатель оборудует санитарно-бытовые помещения, помещения для приема пищи, комнаты для отдыха и психологической разгрузки.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71600" y="2143115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Н!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Организуются посты для оказания первой помощи, укомплектованные аптечками для оказания первой помощи, устанавливаются аппараты и др.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4263" y="-903624"/>
            <a:ext cx="228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организуются посты для оказания первой помощи, укомплектованные аптечками для оказания первой помощи, устанавливаются аппараты (устройства) для обеспечения работников горячих цехов и участков газированной соленой водой и другое.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143248"/>
            <a:ext cx="792088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счет средств работодателя организуется перевозка в медицинские организации или к месту жительства работников, пострадавших в результате несчастного случая на производстве,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заболеваний, по иным мед. показаниям.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143380"/>
            <a:ext cx="7892380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***  ВНИМАНИЕ   СИЗ!!!      Ст. 221 ТК РФ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Нормы бесплатной выдачи средств индивидуальной защиты и смывающих средств работникам устанавливаются работодателем на основании единых Типовых норм с учетом результатов СОУТ, оценки профессиональных рисков, мнения выборного органа ППО. 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Работодатель обязан в соответствии с установленными нормами обеспечивать своевременную выдачу СИЗ, их хранение, стирку, химическую чистку, сушку, ремонт и замену СИЗ (отдельная тема семинара 2022года).</a:t>
            </a:r>
          </a:p>
          <a:p>
            <a:pPr algn="just"/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017478"/>
              </p:ext>
            </p:extLst>
          </p:nvPr>
        </p:nvGraphicFramePr>
        <p:xfrm>
          <a:off x="1259632" y="1772816"/>
          <a:ext cx="6984776" cy="415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1029"/>
          <p:cNvSpPr>
            <a:spLocks noChangeArrowheads="1"/>
          </p:cNvSpPr>
          <p:nvPr/>
        </p:nvSpPr>
        <p:spPr bwMode="auto">
          <a:xfrm>
            <a:off x="971600" y="260649"/>
            <a:ext cx="7560840" cy="1668154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Понятие безопасности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жизнедеятельности в образовательном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учреждении включает в себя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следующие аспекты:</a:t>
            </a:r>
          </a:p>
        </p:txBody>
      </p:sp>
      <p:pic>
        <p:nvPicPr>
          <p:cNvPr id="5" name="Рисунок 4" descr="знак ТИТ_гл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642910" y="0"/>
            <a:ext cx="1080120" cy="13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9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20668519"/>
              </p:ext>
            </p:extLst>
          </p:nvPr>
        </p:nvGraphicFramePr>
        <p:xfrm>
          <a:off x="1043608" y="1484784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Админ\Desktop\проф скач ОТ\ОТ\sm-200x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57224" y="0"/>
            <a:ext cx="115212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4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11904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/>
          <a:stretch/>
        </p:blipFill>
        <p:spPr bwMode="auto">
          <a:xfrm>
            <a:off x="1043608" y="1661016"/>
            <a:ext cx="2180860" cy="14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611560" y="188640"/>
            <a:ext cx="792088" cy="7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u122.sochi-schools.ru/wp-content/uploads/2017/02/IMG_3457-500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/>
          <a:stretch/>
        </p:blipFill>
        <p:spPr bwMode="auto">
          <a:xfrm>
            <a:off x="6228184" y="1677994"/>
            <a:ext cx="2163223" cy="13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33315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Главные цели работы первичной профсоюзной организации  и уполномоченного лица по ОТ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231472" y="3140968"/>
            <a:ext cx="2404423" cy="958713"/>
          </a:xfrm>
          <a:prstGeom prst="wedgeRoundRectCallout">
            <a:avLst>
              <a:gd name="adj1" fmla="val 78576"/>
              <a:gd name="adj2" fmla="val -2114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безопасных условий труда работников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508104" y="3284984"/>
            <a:ext cx="3024337" cy="1384791"/>
          </a:xfrm>
          <a:prstGeom prst="wedgeRoundRectCallout">
            <a:avLst>
              <a:gd name="adj1" fmla="val 82842"/>
              <a:gd name="adj2" fmla="val -1721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профессиональных, трудовых, социально-экономических  прав членов профсоюза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762735" y="4691078"/>
            <a:ext cx="3528391" cy="1384791"/>
          </a:xfrm>
          <a:prstGeom prst="wedgeRoundRectCallout">
            <a:avLst>
              <a:gd name="adj1" fmla="val -25880"/>
              <a:gd name="adj2" fmla="val -2773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здоровья и работоспособности работников в процессе трудовой деятельности</a:t>
            </a:r>
          </a:p>
        </p:txBody>
      </p:sp>
      <p:pic>
        <p:nvPicPr>
          <p:cNvPr id="1026" name="Picture 2" descr="pic_6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31" y="4797152"/>
            <a:ext cx="2253269" cy="16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нак ТИТ_глЖ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116632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096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О порядке предоставления путевок на санаторно‑курортное лечение отдельным  категориям граждан – Новости – Отдел социальной защиты населения г. Лотош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143380"/>
            <a:ext cx="2000206" cy="1321975"/>
          </a:xfrm>
          <a:prstGeom prst="rect">
            <a:avLst/>
          </a:prstGeom>
          <a:noFill/>
        </p:spPr>
      </p:pic>
      <p:pic>
        <p:nvPicPr>
          <p:cNvPr id="1029" name="Picture 5" descr="C:\Users\Админ\Desktop\Медосмотр-1-628x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82310"/>
            <a:ext cx="1727569" cy="12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611560" y="116632"/>
            <a:ext cx="864096" cy="81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2527" y="508240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ОУ проводятся следующие профилактические мероприятия: </a:t>
            </a:r>
          </a:p>
        </p:txBody>
      </p:sp>
      <p:pic>
        <p:nvPicPr>
          <p:cNvPr id="1028" name="Picture 4" descr="C:\Users\Админ\Desktop\366937383_tumb_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04" y="1480708"/>
            <a:ext cx="1729391" cy="11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2952592"/>
            <a:ext cx="2376264" cy="1080120"/>
          </a:xfrm>
          <a:prstGeom prst="wedgeRoundRectCallout">
            <a:avLst>
              <a:gd name="adj1" fmla="val 88169"/>
              <a:gd name="adj2" fmla="val -1852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Ежегодное прохождение медосмотра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работниками </a:t>
            </a:r>
          </a:p>
        </p:txBody>
      </p:sp>
      <p:pic>
        <p:nvPicPr>
          <p:cNvPr id="1030" name="Picture 6" descr="C:\Users\Админ\Desktop\img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49" y="3861048"/>
            <a:ext cx="172788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6084168" y="2823706"/>
            <a:ext cx="2554488" cy="883455"/>
          </a:xfrm>
          <a:prstGeom prst="wedgeRoundRectCallout">
            <a:avLst>
              <a:gd name="adj1" fmla="val 110032"/>
              <a:gd name="adj2" fmla="val -1992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Вакцинация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эпидемии гриппа,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инфекции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331639" y="5396995"/>
            <a:ext cx="2952328" cy="936105"/>
          </a:xfrm>
          <a:prstGeom prst="wedgeRoundRectCallout">
            <a:avLst>
              <a:gd name="adj1" fmla="val -54331"/>
              <a:gd name="adj2" fmla="val -4648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Оздоровление работников и членов их семей в санаториях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5220072" y="5262201"/>
            <a:ext cx="3418584" cy="1070899"/>
          </a:xfrm>
          <a:prstGeom prst="wedgeRoundRectCallout">
            <a:avLst>
              <a:gd name="adj1" fmla="val 72686"/>
              <a:gd name="adj2" fmla="val -398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санитарно-гигиенического режима (проветривание, влажная уборка)</a:t>
            </a:r>
          </a:p>
        </p:txBody>
      </p:sp>
      <p:pic>
        <p:nvPicPr>
          <p:cNvPr id="12" name="Рисунок 11" descr="знак ТИТ_глЖ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6" descr="Общее оздоров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Новинка! Санаторно-курортная путевка &amp;quot;ОЗДОРОВЛЕНИЕ ЛЕГКИХ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2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Чем отличается лидер от руковод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1768395" cy="1249666"/>
          </a:xfrm>
          <a:prstGeom prst="rect">
            <a:avLst/>
          </a:prstGeom>
          <a:noFill/>
        </p:spPr>
      </p:pic>
      <p:pic>
        <p:nvPicPr>
          <p:cNvPr id="9218" name="Picture 2" descr="Руководитель: правильная организация дает эффективный результат - Islam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2071662" cy="1167037"/>
          </a:xfrm>
          <a:prstGeom prst="rect">
            <a:avLst/>
          </a:prstGeom>
          <a:noFill/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611560" y="0"/>
            <a:ext cx="864096" cy="10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33315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целью предупреждения производственного травматизма проводятся следующие мероприятия: </a:t>
            </a:r>
          </a:p>
        </p:txBody>
      </p:sp>
      <p:pic>
        <p:nvPicPr>
          <p:cNvPr id="1026" name="Picture 2" descr="C:\Users\Админ\Desktop\P13206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8" y="4244577"/>
            <a:ext cx="1721904" cy="12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3068960"/>
            <a:ext cx="2376264" cy="1080120"/>
          </a:xfrm>
          <a:prstGeom prst="wedgeRoundRectCallout">
            <a:avLst>
              <a:gd name="adj1" fmla="val 88169"/>
              <a:gd name="adj2" fmla="val -1852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состоянием рабочих мест и территорий ОУ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796135" y="2925935"/>
            <a:ext cx="2955311" cy="883455"/>
          </a:xfrm>
          <a:prstGeom prst="wedgeRoundRectCallout">
            <a:avLst>
              <a:gd name="adj1" fmla="val 91324"/>
              <a:gd name="adj2" fmla="val -1980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лекций, бесед и практических занятий по профилактике травматизма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043608" y="5517232"/>
            <a:ext cx="3312367" cy="936105"/>
          </a:xfrm>
          <a:prstGeom prst="wedgeRoundRectCallout">
            <a:avLst>
              <a:gd name="adj1" fmla="val -51121"/>
              <a:gd name="adj2" fmla="val -4660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работниками требований безопасности и гигиены труда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0191" r="39287" b="7687"/>
          <a:stretch/>
        </p:blipFill>
        <p:spPr bwMode="auto">
          <a:xfrm>
            <a:off x="6485654" y="3967519"/>
            <a:ext cx="1470722" cy="14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 flipH="1">
            <a:off x="5220072" y="5370852"/>
            <a:ext cx="3418584" cy="1070899"/>
          </a:xfrm>
          <a:prstGeom prst="wedgeRoundRectCallout">
            <a:avLst>
              <a:gd name="adj1" fmla="val 72686"/>
              <a:gd name="adj2" fmla="val -398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своевременным проведением инструктажей, проверки знаний работников</a:t>
            </a:r>
          </a:p>
        </p:txBody>
      </p:sp>
      <p:pic>
        <p:nvPicPr>
          <p:cNvPr id="12" name="Рисунок 11" descr="знак ТИТ_гл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666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77072"/>
            <a:ext cx="1239191" cy="12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820" y="260649"/>
            <a:ext cx="6628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по проверке знаний по охране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92697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arenR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определение понятия «охрана труда»</a:t>
            </a:r>
          </a:p>
          <a:p>
            <a:pPr marL="342900" indent="-342900"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будет верным?</a:t>
            </a:r>
          </a:p>
          <a:p>
            <a:pPr marL="342900" indent="-342900"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совокупность факторов производственной среды и трудового процесса, оказывающих влияние на работоспособность и здоровье людей;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это техника безопасности и гигиена труда.</a:t>
            </a:r>
          </a:p>
        </p:txBody>
      </p:sp>
      <p:pic>
        <p:nvPicPr>
          <p:cNvPr id="5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179512" y="0"/>
            <a:ext cx="936104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92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85" y="442981"/>
            <a:ext cx="6250803" cy="317009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труда – 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сохранения жизни и здоровья работников в процессе трудовой деятельности, включающая в себя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правовые,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 - экономические,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 - технические,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 - гигиенические,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лечебно - профилактические,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реабилитационные и иные мероприятия.</a:t>
            </a:r>
          </a:p>
          <a:p>
            <a:pPr algn="r"/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 209 ТК РФ)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8910" y="4293096"/>
            <a:ext cx="340981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работника безопасность труда  – единственный способ сохранить самое главное–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жизнь, здоровье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работоспособность.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4000504"/>
            <a:ext cx="4105596" cy="28315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принципами обеспечения безопасности труда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являются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-предупреждение и профилактика опасностей;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-минимизация повреждения здоровья работников (ст. 209.1 ТК РФ)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esktop\проф скач ОТ\ОТ\sm-200x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143248"/>
            <a:ext cx="1584175" cy="15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896" y="11663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749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6400" y="177281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а) охрана труда 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мероприятия.</a:t>
            </a:r>
          </a:p>
        </p:txBody>
      </p:sp>
      <p:pic>
        <p:nvPicPr>
          <p:cNvPr id="6" name="Picture 1" descr="C:\Users\Админ\Desktop\5b4aebfc297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5"/>
            <a:ext cx="1554286" cy="11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111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5671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815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 Что входит 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обязанности работника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области охраны труда?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использовать при выполнении трудовых обязанностей выданную спецодежду и специальную обувь;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соблюдать режим труда и отдыха;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проходить обучение безопасным методам и приемам выполнения работ.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всё перечисленное</a:t>
            </a: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0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О чем работник обязан немедленно известить своего руководителя?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о любой ситуации, угрожающей жизни и здоровью людей;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о каждом несчастном случае, происшедшем в организации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об ухудшении состояния своего здоровья;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о всем перечисленном.</a:t>
            </a: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262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671" y="1261613"/>
            <a:ext cx="70846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4) Кто подлежит обучению и проверке знания требований охраны труда?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все работники организации, в т.ч. руководитель и его заместители;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только работники, занятые на работах  с вредными условиями труда;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только работники – члены комиссии (комитета) по охране труда .</a:t>
            </a: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01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671" y="1052736"/>
            <a:ext cx="68931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5) Кто несет ответственность за организацию и своевременность обучения по охране труда и проверку знаний требований охраны труда работников организации?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комиссия (комитет) по охране труда;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работодатель;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специалист по кадрам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документовед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54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02642" y="5157192"/>
            <a:ext cx="7445017" cy="101724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2" descr="C:\Users\Админ\Desktop\от видеоролик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50" y="476672"/>
            <a:ext cx="3493882" cy="41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1959279" y="4230907"/>
            <a:ext cx="1048978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>
            <a:off x="6259801" y="4240406"/>
            <a:ext cx="1182380" cy="567680"/>
          </a:xfrm>
          <a:prstGeom prst="bentConnector3">
            <a:avLst>
              <a:gd name="adj1" fmla="val 5539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50389683"/>
              </p:ext>
            </p:extLst>
          </p:nvPr>
        </p:nvGraphicFramePr>
        <p:xfrm>
          <a:off x="1115616" y="620688"/>
          <a:ext cx="7002007" cy="446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4528656" y="4207995"/>
            <a:ext cx="1094801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23727" y="4571508"/>
            <a:ext cx="501110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547664" y="4590947"/>
            <a:ext cx="6264696" cy="6068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Работники учреждения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(ст. 215, 216, 216.1.,  216.2., 216.3. ТК РФ)</a:t>
            </a:r>
          </a:p>
        </p:txBody>
      </p:sp>
      <p:sp>
        <p:nvSpPr>
          <p:cNvPr id="2051" name="Выноска со стрелкой вниз 2050"/>
          <p:cNvSpPr/>
          <p:nvPr/>
        </p:nvSpPr>
        <p:spPr>
          <a:xfrm>
            <a:off x="3059832" y="328220"/>
            <a:ext cx="3312368" cy="1211509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управления охраной труда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образ.учреждении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3" descr="C:\Users\Админ\Desktop\проф скач ОТ\ОТ\pict-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77" y="404664"/>
            <a:ext cx="15474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7" descr="C:\Users\Админ\Desktop\ppp_prd_087_3d_people-coopera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47" y="5229200"/>
            <a:ext cx="3022738" cy="18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" descr="знак ТИТ_глЖ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8384" y="18864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91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27984" y="1877938"/>
            <a:ext cx="144016" cy="3664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971600" y="260648"/>
            <a:ext cx="122413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1196752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215 ТК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0066" y="1745935"/>
            <a:ext cx="7418799" cy="468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Соблюдать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требования охраны труда;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9670" y="2271896"/>
            <a:ext cx="739555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Правильно использовать оборудование,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инструменты, сырье, материалы, применять технологию;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857496"/>
            <a:ext cx="7324115" cy="1330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Следить за исправностью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используемых оборудования и инструментов в пределах выполнения своей трудовой функции;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5859" y="3933057"/>
            <a:ext cx="7364573" cy="64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Использовать и правильно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СИЗ;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581128"/>
            <a:ext cx="7385474" cy="1872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844" y="1092041"/>
            <a:ext cx="28083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 обязан</a:t>
            </a:r>
          </a:p>
        </p:txBody>
      </p:sp>
      <p:pic>
        <p:nvPicPr>
          <p:cNvPr id="1030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320572" y="386784"/>
            <a:ext cx="3344136" cy="14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115616" y="3857628"/>
            <a:ext cx="7364573" cy="7234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Использовать и правильно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СИЗ;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457200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установленном порядке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обучение по ОТ,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т.ч. обучение безопасным методам и приемам выполнения работ, обучение по оказанию первой помощи пострадавшим на производстве,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использованию (применению) СИЗ,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охране труда,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стажировку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рабочем месте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(для определенной категории работников),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проверку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знаний требований охраны труд;</a:t>
            </a:r>
          </a:p>
        </p:txBody>
      </p:sp>
    </p:spTree>
    <p:extLst>
      <p:ext uri="{BB962C8B-B14F-4D97-AF65-F5344CB8AC3E}">
        <p14:creationId xmlns:p14="http://schemas.microsoft.com/office/powerpoint/2010/main" val="250649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971600" y="260648"/>
            <a:ext cx="86409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194680" y="272701"/>
            <a:ext cx="2572210" cy="6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1802" y="714356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Работник обязан  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т. 215 ТК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143380"/>
            <a:ext cx="784887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обязательные предварительные (при поступлении на работу) периодические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медицинские осмотры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др. обязательные медосмотры и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обязательные психиатрические освидетельствования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внеочередные м/осмотры,  обязательные псих. Освидетельствования по направлению работодателя, в т.ч. в связи с медицинскими рекомендациями.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Работники «детских» учреждений проходят указанные медицинские осмотры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целях охраны здоровья населения, предупреждения возникновения и распространения заболеваний.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357299"/>
            <a:ext cx="7992888" cy="280076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Немедленно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ставить в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известность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своего руководителя о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неисправностях используемого оборудования и инструментов, нарушениях технологии,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приостановить работу до их устранения;</a:t>
            </a:r>
          </a:p>
          <a:p>
            <a:pPr algn="just"/>
            <a:endParaRPr lang="ru-RU" sz="16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Немедленно извещать своего непосредственного или вышестоящего руководителя о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любой известной ситуации, угрожающей жизни и здоровью людей;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нарушении работниками и др. лицами, требований ОТ;</a:t>
            </a:r>
          </a:p>
          <a:p>
            <a:pPr algn="just">
              <a:buFontTx/>
              <a:buChar char="-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каждом известном ему несчастном случае на производстве или об ухудшении состояния своего здоровья,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т.ч. о проявлении признаков профессионального заболевания или острого отравления;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14876" y="1928802"/>
            <a:ext cx="144016" cy="3553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9322" y="1142984"/>
            <a:ext cx="28026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216, 216.1., 216.2., 216.3.ТК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1838" y="1877938"/>
            <a:ext cx="7418799" cy="468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Рабочее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место, соответствующее требованиям охраны труда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(пр. Минтруда России от 29.10.21г.  № 774н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требования к орган. безопасного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/места);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1838" y="2558226"/>
            <a:ext cx="739555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СИЗ, смывающими и обезвреживающими  средствами</a:t>
            </a:r>
          </a:p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 счет средств работодателя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9738" y="3316375"/>
            <a:ext cx="7395553" cy="89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охране труда безопасным методам и приемам труда </a:t>
            </a:r>
          </a:p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 счет средств работодателя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6515" y="4365104"/>
            <a:ext cx="7361599" cy="1008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достоверной информации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работодателя, 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органов и общественных организаций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об условиях и охране труда на рабочем месте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существующих профессиональных рисках и их уровнях,  мерах по защите от воздействия вредных и (или) опасных произв. факторов,  ст. 216.2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9738" y="5552172"/>
            <a:ext cx="7335419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Отказ  от выполнения работ в случае возникновения опасности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жизни и здоровья работника вследствие нарушения требований охраны труда (до устранения такой опасности).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488" y="785794"/>
            <a:ext cx="40719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Права работника в области охраны труда:</a:t>
            </a:r>
          </a:p>
        </p:txBody>
      </p:sp>
      <p:pic>
        <p:nvPicPr>
          <p:cNvPr id="1030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035208" y="563573"/>
            <a:ext cx="2507592" cy="6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27584" y="260648"/>
            <a:ext cx="1108702" cy="16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44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21429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27584" y="260648"/>
            <a:ext cx="1108702" cy="14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267218" y="68617"/>
            <a:ext cx="3512947" cy="16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3240" y="908720"/>
            <a:ext cx="3339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право на охрану труда: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908720"/>
            <a:ext cx="1957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216 , 216.1.-  216.3.ТК РФ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1776043"/>
            <a:ext cx="7715304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дополнительное проф. образование или проф. обучение за счет средств работодателя в случае ликвидации рабочего места вследствие нарушения работодателем требований охраны труда;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571744"/>
            <a:ext cx="771530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обращение о проведении проверки условий и охраны труда на рабочем месте, государственной экспертизы условий труда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в т.ч. органами профсоюзного контроля;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обращение в органы власти профсоюзы по вопросам охраны труда;</a:t>
            </a:r>
          </a:p>
          <a:p>
            <a:pPr algn="just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929067"/>
            <a:ext cx="7715304" cy="19488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личное участие (в т.ч. через св. представителей) в рассмотрении вопросов, связанных с обеспечением безопасных условий труда на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/месте, в расследовании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/случая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производстве или проф. заболевания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(ст. 227- 231 ТК РФ), </a:t>
            </a:r>
            <a:r>
              <a:rPr lang="ru-RU" sz="16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причин и обстоятельств событий, приведших к возникновению микроповреждений (микротравм,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 226 ТК РФ);</a:t>
            </a:r>
          </a:p>
          <a:p>
            <a:pPr algn="just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2976" y="5572140"/>
            <a:ext cx="7715304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внеочередной медицинский осмотр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соответствии с НПА и (или) медицинскими рекомендациями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сохранением за работником места работы (должности) и среднего заработка на время прохождения мед./осмотра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57224" y="0"/>
            <a:ext cx="1108702" cy="15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1357298"/>
            <a:ext cx="785818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и компенсации в связи с работой с вредными и (или) опасными условиями труда, включая медицинское обеспечение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порядке и размерах не ниже установленных ТК РФ, иными НПА, КД, ТД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(ст. 117,146, 147, 216 ТК РФ);</a:t>
            </a:r>
          </a:p>
        </p:txBody>
      </p:sp>
      <p:pic>
        <p:nvPicPr>
          <p:cNvPr id="5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536047" y="-118141"/>
            <a:ext cx="3112136" cy="14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6116" y="571481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право на охрану труда: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714357"/>
            <a:ext cx="15716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т. 216, 216.1 - 216.3.ТК РФ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2285992"/>
            <a:ext cx="7858180" cy="14465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Виды, минимальные размеры, условия и порядок предоставления указанных гарантий и компенсаций устанавливаются ТК РФ (ст. ст. 117,147,216, др. НПА;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072074"/>
            <a:ext cx="7858180" cy="1477328"/>
          </a:xfrm>
          <a:prstGeom prst="rect">
            <a:avLst/>
          </a:prstGeom>
          <a:solidFill>
            <a:srgbClr val="E4F676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обеспечения на рабочих местах безопасных условий труда,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подтвержденных результатами  СОУТ или 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экспертизой условий труда,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и компенсации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работникам за работу с вредными и (или) опасными условиями труда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устанавливаются (ст. 216)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86190"/>
            <a:ext cx="785818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Повышенные или дополнительные гарантии и компенсации работникам, занятым на работах с вредными и (или) опасными условиями труда, могут устанавливаться КД, ЛНА с учетом финансово - экономического положения работодателя (ст. 216 ТК РФ).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714348" y="0"/>
            <a:ext cx="1108702" cy="15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5984" y="285728"/>
            <a:ext cx="4277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права работников на труд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условиях, соответствующих требованиям охраны труда</a:t>
            </a:r>
          </a:p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428604"/>
            <a:ext cx="1714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216.1. ТКРФ 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71538" y="1500174"/>
            <a:ext cx="771530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Условия труда, предусмотренные трудовым договором, должны соответствовать требованиям охраны труда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3117"/>
            <a:ext cx="7786742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На время приостановления работ вследствие нарушения </a:t>
            </a:r>
            <a:r>
              <a:rPr lang="ru-RU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</a:t>
            </a:r>
            <a:r>
              <a:rPr lang="ru-RU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нормат</a:t>
            </a:r>
            <a:r>
              <a:rPr lang="ru-RU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требований охраны труда не по вине работника за ним сохраняются место работы (должность) и средний заработок  (часть третья ст. 216.1. ТК РФ). 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На это время работник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его согласия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может быть переведен работодателем на другую работу с оплатой труда по выполняемой работе, но не ниже среднего заработка по прежней работе.</a:t>
            </a:r>
          </a:p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214818"/>
            <a:ext cx="7786742" cy="2369880"/>
          </a:xfrm>
          <a:prstGeom prst="rect">
            <a:avLst/>
          </a:prstGeom>
          <a:solidFill>
            <a:srgbClr val="E4F67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*При отказе работника от выполнения работ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возникновения опасности для его жизни и здоровья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работодатель обязан предоставить работнику другую работу на время устранения такой опасности.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!!! Если это невозможно, время простоя работника до устранения опасности оплачивается работодателем в соответствии со ст. 157 ТК РФ и иными  ФЗ.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*За отказ от выполнения работы в опасных условиях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нельзя привлечь работника к дисциплинарной ответственности.</a:t>
            </a:r>
          </a:p>
          <a:p>
            <a:pPr algn="just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2257</Words>
  <Application>Microsoft Office PowerPoint</Application>
  <PresentationFormat>Экран (4:3)</PresentationFormat>
  <Paragraphs>213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Галина</cp:lastModifiedBy>
  <cp:revision>214</cp:revision>
  <dcterms:created xsi:type="dcterms:W3CDTF">2014-07-06T18:18:01Z</dcterms:created>
  <dcterms:modified xsi:type="dcterms:W3CDTF">2022-03-09T05:16:56Z</dcterms:modified>
</cp:coreProperties>
</file>